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  <p:sldId id="264" r:id="rId4"/>
    <p:sldId id="271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6" autoAdjust="0"/>
    <p:restoredTop sz="96396" autoAdjust="0"/>
  </p:normalViewPr>
  <p:slideViewPr>
    <p:cSldViewPr>
      <p:cViewPr varScale="1">
        <p:scale>
          <a:sx n="82" d="100"/>
          <a:sy n="82" d="100"/>
        </p:scale>
        <p:origin x="102" y="450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5938987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693105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273163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50305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5078641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36937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37513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318620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803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61556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8262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2" name="Group 958"/>
          <p:cNvGrpSpPr>
            <a:grpSpLocks/>
          </p:cNvGrpSpPr>
          <p:nvPr/>
        </p:nvGrpSpPr>
        <p:grpSpPr bwMode="auto">
          <a:xfrm>
            <a:off x="774474" y="310697"/>
            <a:ext cx="8132535" cy="6461125"/>
            <a:chOff x="347" y="274"/>
            <a:chExt cx="7172" cy="5698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657" y="3278"/>
              <a:ext cx="1786" cy="1700"/>
            </a:xfrm>
            <a:custGeom>
              <a:avLst/>
              <a:gdLst>
                <a:gd name="T0" fmla="*/ 29 w 1786"/>
                <a:gd name="T1" fmla="*/ 369 h 1701"/>
                <a:gd name="T2" fmla="*/ 85 w 1786"/>
                <a:gd name="T3" fmla="*/ 567 h 1701"/>
                <a:gd name="T4" fmla="*/ 114 w 1786"/>
                <a:gd name="T5" fmla="*/ 652 h 1701"/>
                <a:gd name="T6" fmla="*/ 227 w 1786"/>
                <a:gd name="T7" fmla="*/ 766 h 1701"/>
                <a:gd name="T8" fmla="*/ 426 w 1786"/>
                <a:gd name="T9" fmla="*/ 851 h 1701"/>
                <a:gd name="T10" fmla="*/ 539 w 1786"/>
                <a:gd name="T11" fmla="*/ 936 h 1701"/>
                <a:gd name="T12" fmla="*/ 539 w 1786"/>
                <a:gd name="T13" fmla="*/ 1021 h 1701"/>
                <a:gd name="T14" fmla="*/ 681 w 1786"/>
                <a:gd name="T15" fmla="*/ 1077 h 1701"/>
                <a:gd name="T16" fmla="*/ 766 w 1786"/>
                <a:gd name="T17" fmla="*/ 1077 h 1701"/>
                <a:gd name="T18" fmla="*/ 908 w 1786"/>
                <a:gd name="T19" fmla="*/ 1191 h 1701"/>
                <a:gd name="T20" fmla="*/ 851 w 1786"/>
                <a:gd name="T21" fmla="*/ 1304 h 1701"/>
                <a:gd name="T22" fmla="*/ 879 w 1786"/>
                <a:gd name="T23" fmla="*/ 1559 h 1701"/>
                <a:gd name="T24" fmla="*/ 1021 w 1786"/>
                <a:gd name="T25" fmla="*/ 1531 h 1701"/>
                <a:gd name="T26" fmla="*/ 1134 w 1786"/>
                <a:gd name="T27" fmla="*/ 1531 h 1701"/>
                <a:gd name="T28" fmla="*/ 1276 w 1786"/>
                <a:gd name="T29" fmla="*/ 1559 h 1701"/>
                <a:gd name="T30" fmla="*/ 1418 w 1786"/>
                <a:gd name="T31" fmla="*/ 1701 h 1701"/>
                <a:gd name="T32" fmla="*/ 1531 w 1786"/>
                <a:gd name="T33" fmla="*/ 1673 h 1701"/>
                <a:gd name="T34" fmla="*/ 1616 w 1786"/>
                <a:gd name="T35" fmla="*/ 1701 h 1701"/>
                <a:gd name="T36" fmla="*/ 1560 w 1786"/>
                <a:gd name="T37" fmla="*/ 1588 h 1701"/>
                <a:gd name="T38" fmla="*/ 1531 w 1786"/>
                <a:gd name="T39" fmla="*/ 1389 h 1701"/>
                <a:gd name="T40" fmla="*/ 1475 w 1786"/>
                <a:gd name="T41" fmla="*/ 1276 h 1701"/>
                <a:gd name="T42" fmla="*/ 1390 w 1786"/>
                <a:gd name="T43" fmla="*/ 1162 h 1701"/>
                <a:gd name="T44" fmla="*/ 1418 w 1786"/>
                <a:gd name="T45" fmla="*/ 1049 h 1701"/>
                <a:gd name="T46" fmla="*/ 1503 w 1786"/>
                <a:gd name="T47" fmla="*/ 851 h 1701"/>
                <a:gd name="T48" fmla="*/ 1645 w 1786"/>
                <a:gd name="T49" fmla="*/ 737 h 1701"/>
                <a:gd name="T50" fmla="*/ 1786 w 1786"/>
                <a:gd name="T51" fmla="*/ 709 h 1701"/>
                <a:gd name="T52" fmla="*/ 1758 w 1786"/>
                <a:gd name="T53" fmla="*/ 595 h 1701"/>
                <a:gd name="T54" fmla="*/ 1588 w 1786"/>
                <a:gd name="T55" fmla="*/ 567 h 1701"/>
                <a:gd name="T56" fmla="*/ 1475 w 1786"/>
                <a:gd name="T57" fmla="*/ 482 h 1701"/>
                <a:gd name="T58" fmla="*/ 1333 w 1786"/>
                <a:gd name="T59" fmla="*/ 567 h 1701"/>
                <a:gd name="T60" fmla="*/ 1163 w 1786"/>
                <a:gd name="T61" fmla="*/ 567 h 1701"/>
                <a:gd name="T62" fmla="*/ 1078 w 1786"/>
                <a:gd name="T63" fmla="*/ 397 h 1701"/>
                <a:gd name="T64" fmla="*/ 851 w 1786"/>
                <a:gd name="T65" fmla="*/ 340 h 1701"/>
                <a:gd name="T66" fmla="*/ 823 w 1786"/>
                <a:gd name="T67" fmla="*/ 255 h 1701"/>
                <a:gd name="T68" fmla="*/ 823 w 1786"/>
                <a:gd name="T69" fmla="*/ 142 h 1701"/>
                <a:gd name="T70" fmla="*/ 652 w 1786"/>
                <a:gd name="T71" fmla="*/ 142 h 1701"/>
                <a:gd name="T72" fmla="*/ 624 w 1786"/>
                <a:gd name="T73" fmla="*/ 284 h 1701"/>
                <a:gd name="T74" fmla="*/ 482 w 1786"/>
                <a:gd name="T75" fmla="*/ 454 h 1701"/>
                <a:gd name="T76" fmla="*/ 284 w 1786"/>
                <a:gd name="T77" fmla="*/ 624 h 1701"/>
                <a:gd name="T78" fmla="*/ 170 w 1786"/>
                <a:gd name="T79" fmla="*/ 454 h 1701"/>
                <a:gd name="T80" fmla="*/ 114 w 1786"/>
                <a:gd name="T81" fmla="*/ 36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701">
                  <a:moveTo>
                    <a:pt x="57" y="369"/>
                  </a:moveTo>
                  <a:lnTo>
                    <a:pt x="29" y="369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70" y="737"/>
                  </a:lnTo>
                  <a:lnTo>
                    <a:pt x="227" y="766"/>
                  </a:lnTo>
                  <a:lnTo>
                    <a:pt x="341" y="851"/>
                  </a:lnTo>
                  <a:lnTo>
                    <a:pt x="426" y="851"/>
                  </a:lnTo>
                  <a:lnTo>
                    <a:pt x="454" y="936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77"/>
                  </a:lnTo>
                  <a:lnTo>
                    <a:pt x="681" y="1077"/>
                  </a:lnTo>
                  <a:lnTo>
                    <a:pt x="709" y="1106"/>
                  </a:lnTo>
                  <a:lnTo>
                    <a:pt x="766" y="1077"/>
                  </a:lnTo>
                  <a:lnTo>
                    <a:pt x="794" y="1134"/>
                  </a:lnTo>
                  <a:lnTo>
                    <a:pt x="908" y="1191"/>
                  </a:lnTo>
                  <a:lnTo>
                    <a:pt x="823" y="1276"/>
                  </a:lnTo>
                  <a:lnTo>
                    <a:pt x="851" y="1304"/>
                  </a:lnTo>
                  <a:lnTo>
                    <a:pt x="851" y="1474"/>
                  </a:lnTo>
                  <a:lnTo>
                    <a:pt x="879" y="1559"/>
                  </a:lnTo>
                  <a:lnTo>
                    <a:pt x="964" y="1559"/>
                  </a:lnTo>
                  <a:lnTo>
                    <a:pt x="1021" y="1531"/>
                  </a:lnTo>
                  <a:lnTo>
                    <a:pt x="1078" y="1559"/>
                  </a:lnTo>
                  <a:lnTo>
                    <a:pt x="1134" y="1531"/>
                  </a:lnTo>
                  <a:lnTo>
                    <a:pt x="1219" y="1588"/>
                  </a:lnTo>
                  <a:lnTo>
                    <a:pt x="1276" y="1559"/>
                  </a:lnTo>
                  <a:lnTo>
                    <a:pt x="1333" y="1673"/>
                  </a:lnTo>
                  <a:lnTo>
                    <a:pt x="1418" y="1701"/>
                  </a:lnTo>
                  <a:lnTo>
                    <a:pt x="1446" y="1673"/>
                  </a:lnTo>
                  <a:lnTo>
                    <a:pt x="1531" y="1673"/>
                  </a:lnTo>
                  <a:lnTo>
                    <a:pt x="1560" y="1701"/>
                  </a:lnTo>
                  <a:lnTo>
                    <a:pt x="1616" y="1701"/>
                  </a:lnTo>
                  <a:lnTo>
                    <a:pt x="1616" y="1644"/>
                  </a:lnTo>
                  <a:lnTo>
                    <a:pt x="1560" y="1588"/>
                  </a:lnTo>
                  <a:lnTo>
                    <a:pt x="1616" y="1361"/>
                  </a:lnTo>
                  <a:lnTo>
                    <a:pt x="1531" y="1389"/>
                  </a:lnTo>
                  <a:lnTo>
                    <a:pt x="1475" y="1361"/>
                  </a:lnTo>
                  <a:lnTo>
                    <a:pt x="1475" y="1276"/>
                  </a:lnTo>
                  <a:lnTo>
                    <a:pt x="1418" y="1276"/>
                  </a:lnTo>
                  <a:lnTo>
                    <a:pt x="1390" y="1162"/>
                  </a:lnTo>
                  <a:lnTo>
                    <a:pt x="1418" y="1134"/>
                  </a:lnTo>
                  <a:lnTo>
                    <a:pt x="1418" y="1049"/>
                  </a:lnTo>
                  <a:lnTo>
                    <a:pt x="1475" y="851"/>
                  </a:lnTo>
                  <a:lnTo>
                    <a:pt x="1503" y="851"/>
                  </a:lnTo>
                  <a:lnTo>
                    <a:pt x="1531" y="822"/>
                  </a:lnTo>
                  <a:lnTo>
                    <a:pt x="1645" y="737"/>
                  </a:lnTo>
                  <a:lnTo>
                    <a:pt x="1758" y="737"/>
                  </a:lnTo>
                  <a:lnTo>
                    <a:pt x="1786" y="709"/>
                  </a:lnTo>
                  <a:lnTo>
                    <a:pt x="1786" y="624"/>
                  </a:lnTo>
                  <a:lnTo>
                    <a:pt x="1758" y="595"/>
                  </a:lnTo>
                  <a:lnTo>
                    <a:pt x="1673" y="539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475" y="482"/>
                  </a:lnTo>
                  <a:lnTo>
                    <a:pt x="1446" y="539"/>
                  </a:lnTo>
                  <a:lnTo>
                    <a:pt x="1333" y="567"/>
                  </a:lnTo>
                  <a:lnTo>
                    <a:pt x="1304" y="595"/>
                  </a:lnTo>
                  <a:lnTo>
                    <a:pt x="1163" y="567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425"/>
                  </a:lnTo>
                  <a:lnTo>
                    <a:pt x="851" y="340"/>
                  </a:lnTo>
                  <a:lnTo>
                    <a:pt x="851" y="312"/>
                  </a:lnTo>
                  <a:lnTo>
                    <a:pt x="823" y="255"/>
                  </a:lnTo>
                  <a:lnTo>
                    <a:pt x="879" y="142"/>
                  </a:lnTo>
                  <a:lnTo>
                    <a:pt x="823" y="142"/>
                  </a:lnTo>
                  <a:lnTo>
                    <a:pt x="709" y="0"/>
                  </a:lnTo>
                  <a:lnTo>
                    <a:pt x="652" y="142"/>
                  </a:lnTo>
                  <a:lnTo>
                    <a:pt x="681" y="255"/>
                  </a:lnTo>
                  <a:lnTo>
                    <a:pt x="624" y="284"/>
                  </a:lnTo>
                  <a:lnTo>
                    <a:pt x="539" y="284"/>
                  </a:lnTo>
                  <a:lnTo>
                    <a:pt x="482" y="454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56" y="539"/>
                  </a:lnTo>
                  <a:lnTo>
                    <a:pt x="170" y="454"/>
                  </a:lnTo>
                  <a:lnTo>
                    <a:pt x="114" y="425"/>
                  </a:lnTo>
                  <a:lnTo>
                    <a:pt x="114" y="369"/>
                  </a:lnTo>
                  <a:lnTo>
                    <a:pt x="57" y="36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1367" y="2826"/>
              <a:ext cx="1928" cy="1162"/>
            </a:xfrm>
            <a:custGeom>
              <a:avLst/>
              <a:gdLst>
                <a:gd name="T0" fmla="*/ 1077 w 1928"/>
                <a:gd name="T1" fmla="*/ 1077 h 1162"/>
                <a:gd name="T2" fmla="*/ 879 w 1928"/>
                <a:gd name="T3" fmla="*/ 1020 h 1162"/>
                <a:gd name="T4" fmla="*/ 766 w 1928"/>
                <a:gd name="T5" fmla="*/ 935 h 1162"/>
                <a:gd name="T6" fmla="*/ 624 w 1928"/>
                <a:gd name="T7" fmla="*/ 1020 h 1162"/>
                <a:gd name="T8" fmla="*/ 454 w 1928"/>
                <a:gd name="T9" fmla="*/ 1020 h 1162"/>
                <a:gd name="T10" fmla="*/ 369 w 1928"/>
                <a:gd name="T11" fmla="*/ 850 h 1162"/>
                <a:gd name="T12" fmla="*/ 142 w 1928"/>
                <a:gd name="T13" fmla="*/ 793 h 1162"/>
                <a:gd name="T14" fmla="*/ 114 w 1928"/>
                <a:gd name="T15" fmla="*/ 708 h 1162"/>
                <a:gd name="T16" fmla="*/ 114 w 1928"/>
                <a:gd name="T17" fmla="*/ 595 h 1162"/>
                <a:gd name="T18" fmla="*/ 0 w 1928"/>
                <a:gd name="T19" fmla="*/ 396 h 1162"/>
                <a:gd name="T20" fmla="*/ 255 w 1928"/>
                <a:gd name="T21" fmla="*/ 311 h 1162"/>
                <a:gd name="T22" fmla="*/ 482 w 1928"/>
                <a:gd name="T23" fmla="*/ 141 h 1162"/>
                <a:gd name="T24" fmla="*/ 595 w 1928"/>
                <a:gd name="T25" fmla="*/ 198 h 1162"/>
                <a:gd name="T26" fmla="*/ 709 w 1928"/>
                <a:gd name="T27" fmla="*/ 255 h 1162"/>
                <a:gd name="T28" fmla="*/ 794 w 1928"/>
                <a:gd name="T29" fmla="*/ 368 h 1162"/>
                <a:gd name="T30" fmla="*/ 851 w 1928"/>
                <a:gd name="T31" fmla="*/ 283 h 1162"/>
                <a:gd name="T32" fmla="*/ 907 w 1928"/>
                <a:gd name="T33" fmla="*/ 226 h 1162"/>
                <a:gd name="T34" fmla="*/ 1021 w 1928"/>
                <a:gd name="T35" fmla="*/ 170 h 1162"/>
                <a:gd name="T36" fmla="*/ 1077 w 1928"/>
                <a:gd name="T37" fmla="*/ 0 h 1162"/>
                <a:gd name="T38" fmla="*/ 1191 w 1928"/>
                <a:gd name="T39" fmla="*/ 56 h 1162"/>
                <a:gd name="T40" fmla="*/ 1106 w 1928"/>
                <a:gd name="T41" fmla="*/ 113 h 1162"/>
                <a:gd name="T42" fmla="*/ 1191 w 1928"/>
                <a:gd name="T43" fmla="*/ 141 h 1162"/>
                <a:gd name="T44" fmla="*/ 1333 w 1928"/>
                <a:gd name="T45" fmla="*/ 198 h 1162"/>
                <a:gd name="T46" fmla="*/ 1588 w 1928"/>
                <a:gd name="T47" fmla="*/ 170 h 1162"/>
                <a:gd name="T48" fmla="*/ 1588 w 1928"/>
                <a:gd name="T49" fmla="*/ 255 h 1162"/>
                <a:gd name="T50" fmla="*/ 1644 w 1928"/>
                <a:gd name="T51" fmla="*/ 368 h 1162"/>
                <a:gd name="T52" fmla="*/ 1644 w 1928"/>
                <a:gd name="T53" fmla="*/ 481 h 1162"/>
                <a:gd name="T54" fmla="*/ 1758 w 1928"/>
                <a:gd name="T55" fmla="*/ 567 h 1162"/>
                <a:gd name="T56" fmla="*/ 1928 w 1928"/>
                <a:gd name="T57" fmla="*/ 623 h 1162"/>
                <a:gd name="T58" fmla="*/ 1871 w 1928"/>
                <a:gd name="T59" fmla="*/ 793 h 1162"/>
                <a:gd name="T60" fmla="*/ 1729 w 1928"/>
                <a:gd name="T61" fmla="*/ 850 h 1162"/>
                <a:gd name="T62" fmla="*/ 1815 w 1928"/>
                <a:gd name="T63" fmla="*/ 1020 h 1162"/>
                <a:gd name="T64" fmla="*/ 1701 w 1928"/>
                <a:gd name="T65" fmla="*/ 935 h 1162"/>
                <a:gd name="T66" fmla="*/ 1559 w 1928"/>
                <a:gd name="T67" fmla="*/ 1077 h 1162"/>
                <a:gd name="T68" fmla="*/ 1474 w 1928"/>
                <a:gd name="T69" fmla="*/ 1020 h 1162"/>
                <a:gd name="T70" fmla="*/ 1588 w 1928"/>
                <a:gd name="T71" fmla="*/ 822 h 1162"/>
                <a:gd name="T72" fmla="*/ 1446 w 1928"/>
                <a:gd name="T73" fmla="*/ 935 h 1162"/>
                <a:gd name="T74" fmla="*/ 1333 w 1928"/>
                <a:gd name="T75" fmla="*/ 963 h 1162"/>
                <a:gd name="T76" fmla="*/ 1219 w 1928"/>
                <a:gd name="T77" fmla="*/ 963 h 1162"/>
                <a:gd name="T78" fmla="*/ 1276 w 1928"/>
                <a:gd name="T79" fmla="*/ 1048 h 1162"/>
                <a:gd name="T80" fmla="*/ 1162 w 1928"/>
                <a:gd name="T81" fmla="*/ 1105 h 1162"/>
                <a:gd name="T82" fmla="*/ 1077 w 1928"/>
                <a:gd name="T83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162">
                  <a:moveTo>
                    <a:pt x="1077" y="1162"/>
                  </a:moveTo>
                  <a:lnTo>
                    <a:pt x="1077" y="1077"/>
                  </a:lnTo>
                  <a:lnTo>
                    <a:pt x="964" y="992"/>
                  </a:lnTo>
                  <a:lnTo>
                    <a:pt x="879" y="1020"/>
                  </a:lnTo>
                  <a:lnTo>
                    <a:pt x="879" y="963"/>
                  </a:lnTo>
                  <a:lnTo>
                    <a:pt x="766" y="935"/>
                  </a:lnTo>
                  <a:lnTo>
                    <a:pt x="737" y="992"/>
                  </a:lnTo>
                  <a:lnTo>
                    <a:pt x="624" y="1020"/>
                  </a:lnTo>
                  <a:lnTo>
                    <a:pt x="595" y="1048"/>
                  </a:lnTo>
                  <a:lnTo>
                    <a:pt x="454" y="1020"/>
                  </a:lnTo>
                  <a:lnTo>
                    <a:pt x="369" y="963"/>
                  </a:lnTo>
                  <a:lnTo>
                    <a:pt x="369" y="850"/>
                  </a:lnTo>
                  <a:lnTo>
                    <a:pt x="312" y="878"/>
                  </a:lnTo>
                  <a:lnTo>
                    <a:pt x="142" y="793"/>
                  </a:lnTo>
                  <a:lnTo>
                    <a:pt x="142" y="765"/>
                  </a:lnTo>
                  <a:lnTo>
                    <a:pt x="114" y="708"/>
                  </a:lnTo>
                  <a:lnTo>
                    <a:pt x="170" y="595"/>
                  </a:lnTo>
                  <a:lnTo>
                    <a:pt x="114" y="595"/>
                  </a:lnTo>
                  <a:lnTo>
                    <a:pt x="0" y="453"/>
                  </a:lnTo>
                  <a:lnTo>
                    <a:pt x="0" y="396"/>
                  </a:lnTo>
                  <a:lnTo>
                    <a:pt x="142" y="340"/>
                  </a:lnTo>
                  <a:lnTo>
                    <a:pt x="255" y="311"/>
                  </a:lnTo>
                  <a:lnTo>
                    <a:pt x="454" y="198"/>
                  </a:lnTo>
                  <a:lnTo>
                    <a:pt x="482" y="141"/>
                  </a:lnTo>
                  <a:lnTo>
                    <a:pt x="567" y="141"/>
                  </a:lnTo>
                  <a:lnTo>
                    <a:pt x="595" y="198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794" y="368"/>
                  </a:lnTo>
                  <a:lnTo>
                    <a:pt x="794" y="311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92" y="255"/>
                  </a:lnTo>
                  <a:lnTo>
                    <a:pt x="1021" y="170"/>
                  </a:lnTo>
                  <a:lnTo>
                    <a:pt x="992" y="56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91" y="56"/>
                  </a:lnTo>
                  <a:lnTo>
                    <a:pt x="1106" y="56"/>
                  </a:lnTo>
                  <a:lnTo>
                    <a:pt x="1106" y="113"/>
                  </a:lnTo>
                  <a:lnTo>
                    <a:pt x="1191" y="85"/>
                  </a:lnTo>
                  <a:lnTo>
                    <a:pt x="1191" y="141"/>
                  </a:lnTo>
                  <a:lnTo>
                    <a:pt x="1276" y="226"/>
                  </a:lnTo>
                  <a:lnTo>
                    <a:pt x="1333" y="198"/>
                  </a:lnTo>
                  <a:lnTo>
                    <a:pt x="1418" y="283"/>
                  </a:lnTo>
                  <a:lnTo>
                    <a:pt x="1588" y="170"/>
                  </a:lnTo>
                  <a:lnTo>
                    <a:pt x="1644" y="198"/>
                  </a:lnTo>
                  <a:lnTo>
                    <a:pt x="1588" y="255"/>
                  </a:lnTo>
                  <a:lnTo>
                    <a:pt x="1673" y="311"/>
                  </a:lnTo>
                  <a:lnTo>
                    <a:pt x="1644" y="368"/>
                  </a:lnTo>
                  <a:lnTo>
                    <a:pt x="1673" y="425"/>
                  </a:lnTo>
                  <a:lnTo>
                    <a:pt x="1644" y="481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900" y="567"/>
                  </a:lnTo>
                  <a:lnTo>
                    <a:pt x="1928" y="623"/>
                  </a:lnTo>
                  <a:lnTo>
                    <a:pt x="1871" y="652"/>
                  </a:lnTo>
                  <a:lnTo>
                    <a:pt x="1871" y="793"/>
                  </a:lnTo>
                  <a:lnTo>
                    <a:pt x="1786" y="793"/>
                  </a:lnTo>
                  <a:lnTo>
                    <a:pt x="1729" y="850"/>
                  </a:lnTo>
                  <a:lnTo>
                    <a:pt x="1786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935"/>
                  </a:lnTo>
                  <a:lnTo>
                    <a:pt x="1644" y="935"/>
                  </a:lnTo>
                  <a:lnTo>
                    <a:pt x="1559" y="1077"/>
                  </a:lnTo>
                  <a:lnTo>
                    <a:pt x="1503" y="1048"/>
                  </a:lnTo>
                  <a:lnTo>
                    <a:pt x="1474" y="1020"/>
                  </a:lnTo>
                  <a:lnTo>
                    <a:pt x="1588" y="850"/>
                  </a:lnTo>
                  <a:lnTo>
                    <a:pt x="1588" y="822"/>
                  </a:lnTo>
                  <a:lnTo>
                    <a:pt x="1503" y="822"/>
                  </a:lnTo>
                  <a:lnTo>
                    <a:pt x="1446" y="935"/>
                  </a:lnTo>
                  <a:lnTo>
                    <a:pt x="1389" y="935"/>
                  </a:lnTo>
                  <a:lnTo>
                    <a:pt x="1333" y="963"/>
                  </a:lnTo>
                  <a:lnTo>
                    <a:pt x="1248" y="935"/>
                  </a:lnTo>
                  <a:lnTo>
                    <a:pt x="1219" y="963"/>
                  </a:lnTo>
                  <a:lnTo>
                    <a:pt x="1276" y="992"/>
                  </a:lnTo>
                  <a:lnTo>
                    <a:pt x="1276" y="1048"/>
                  </a:lnTo>
                  <a:lnTo>
                    <a:pt x="1162" y="1020"/>
                  </a:lnTo>
                  <a:lnTo>
                    <a:pt x="1162" y="1105"/>
                  </a:lnTo>
                  <a:lnTo>
                    <a:pt x="1106" y="1162"/>
                  </a:lnTo>
                  <a:lnTo>
                    <a:pt x="1077" y="116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2048" y="3648"/>
              <a:ext cx="907" cy="1020"/>
            </a:xfrm>
            <a:custGeom>
              <a:avLst/>
              <a:gdLst>
                <a:gd name="T0" fmla="*/ 226 w 907"/>
                <a:gd name="T1" fmla="*/ 992 h 1020"/>
                <a:gd name="T2" fmla="*/ 141 w 907"/>
                <a:gd name="T3" fmla="*/ 1020 h 1020"/>
                <a:gd name="T4" fmla="*/ 85 w 907"/>
                <a:gd name="T5" fmla="*/ 992 h 1020"/>
                <a:gd name="T6" fmla="*/ 85 w 907"/>
                <a:gd name="T7" fmla="*/ 907 h 1020"/>
                <a:gd name="T8" fmla="*/ 28 w 907"/>
                <a:gd name="T9" fmla="*/ 907 h 1020"/>
                <a:gd name="T10" fmla="*/ 0 w 907"/>
                <a:gd name="T11" fmla="*/ 793 h 1020"/>
                <a:gd name="T12" fmla="*/ 28 w 907"/>
                <a:gd name="T13" fmla="*/ 765 h 1020"/>
                <a:gd name="T14" fmla="*/ 28 w 907"/>
                <a:gd name="T15" fmla="*/ 680 h 1020"/>
                <a:gd name="T16" fmla="*/ 85 w 907"/>
                <a:gd name="T17" fmla="*/ 482 h 1020"/>
                <a:gd name="T18" fmla="*/ 113 w 907"/>
                <a:gd name="T19" fmla="*/ 482 h 1020"/>
                <a:gd name="T20" fmla="*/ 136 w 907"/>
                <a:gd name="T21" fmla="*/ 448 h 1020"/>
                <a:gd name="T22" fmla="*/ 250 w 907"/>
                <a:gd name="T23" fmla="*/ 366 h 1020"/>
                <a:gd name="T24" fmla="*/ 368 w 907"/>
                <a:gd name="T25" fmla="*/ 368 h 1020"/>
                <a:gd name="T26" fmla="*/ 396 w 907"/>
                <a:gd name="T27" fmla="*/ 340 h 1020"/>
                <a:gd name="T28" fmla="*/ 425 w 907"/>
                <a:gd name="T29" fmla="*/ 340 h 1020"/>
                <a:gd name="T30" fmla="*/ 481 w 907"/>
                <a:gd name="T31" fmla="*/ 283 h 1020"/>
                <a:gd name="T32" fmla="*/ 481 w 907"/>
                <a:gd name="T33" fmla="*/ 198 h 1020"/>
                <a:gd name="T34" fmla="*/ 595 w 907"/>
                <a:gd name="T35" fmla="*/ 226 h 1020"/>
                <a:gd name="T36" fmla="*/ 595 w 907"/>
                <a:gd name="T37" fmla="*/ 170 h 1020"/>
                <a:gd name="T38" fmla="*/ 538 w 907"/>
                <a:gd name="T39" fmla="*/ 141 h 1020"/>
                <a:gd name="T40" fmla="*/ 567 w 907"/>
                <a:gd name="T41" fmla="*/ 113 h 1020"/>
                <a:gd name="T42" fmla="*/ 652 w 907"/>
                <a:gd name="T43" fmla="*/ 141 h 1020"/>
                <a:gd name="T44" fmla="*/ 708 w 907"/>
                <a:gd name="T45" fmla="*/ 113 h 1020"/>
                <a:gd name="T46" fmla="*/ 765 w 907"/>
                <a:gd name="T47" fmla="*/ 113 h 1020"/>
                <a:gd name="T48" fmla="*/ 822 w 907"/>
                <a:gd name="T49" fmla="*/ 0 h 1020"/>
                <a:gd name="T50" fmla="*/ 907 w 907"/>
                <a:gd name="T51" fmla="*/ 0 h 1020"/>
                <a:gd name="T52" fmla="*/ 907 w 907"/>
                <a:gd name="T53" fmla="*/ 28 h 1020"/>
                <a:gd name="T54" fmla="*/ 793 w 907"/>
                <a:gd name="T55" fmla="*/ 198 h 1020"/>
                <a:gd name="T56" fmla="*/ 822 w 907"/>
                <a:gd name="T57" fmla="*/ 226 h 1020"/>
                <a:gd name="T58" fmla="*/ 878 w 907"/>
                <a:gd name="T59" fmla="*/ 255 h 1020"/>
                <a:gd name="T60" fmla="*/ 737 w 907"/>
                <a:gd name="T61" fmla="*/ 453 h 1020"/>
                <a:gd name="T62" fmla="*/ 652 w 907"/>
                <a:gd name="T63" fmla="*/ 510 h 1020"/>
                <a:gd name="T64" fmla="*/ 567 w 907"/>
                <a:gd name="T65" fmla="*/ 652 h 1020"/>
                <a:gd name="T66" fmla="*/ 595 w 907"/>
                <a:gd name="T67" fmla="*/ 793 h 1020"/>
                <a:gd name="T68" fmla="*/ 567 w 907"/>
                <a:gd name="T69" fmla="*/ 822 h 1020"/>
                <a:gd name="T70" fmla="*/ 396 w 907"/>
                <a:gd name="T71" fmla="*/ 708 h 1020"/>
                <a:gd name="T72" fmla="*/ 311 w 907"/>
                <a:gd name="T73" fmla="*/ 765 h 1020"/>
                <a:gd name="T74" fmla="*/ 226 w 907"/>
                <a:gd name="T75" fmla="*/ 9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1020">
                  <a:moveTo>
                    <a:pt x="226" y="992"/>
                  </a:moveTo>
                  <a:lnTo>
                    <a:pt x="141" y="1020"/>
                  </a:lnTo>
                  <a:lnTo>
                    <a:pt x="85" y="992"/>
                  </a:lnTo>
                  <a:lnTo>
                    <a:pt x="85" y="907"/>
                  </a:lnTo>
                  <a:lnTo>
                    <a:pt x="28" y="907"/>
                  </a:lnTo>
                  <a:lnTo>
                    <a:pt x="0" y="793"/>
                  </a:lnTo>
                  <a:lnTo>
                    <a:pt x="28" y="765"/>
                  </a:lnTo>
                  <a:lnTo>
                    <a:pt x="28" y="680"/>
                  </a:lnTo>
                  <a:lnTo>
                    <a:pt x="85" y="482"/>
                  </a:lnTo>
                  <a:lnTo>
                    <a:pt x="113" y="482"/>
                  </a:lnTo>
                  <a:lnTo>
                    <a:pt x="136" y="448"/>
                  </a:lnTo>
                  <a:lnTo>
                    <a:pt x="250" y="366"/>
                  </a:lnTo>
                  <a:lnTo>
                    <a:pt x="368" y="368"/>
                  </a:lnTo>
                  <a:lnTo>
                    <a:pt x="396" y="340"/>
                  </a:lnTo>
                  <a:lnTo>
                    <a:pt x="425" y="340"/>
                  </a:lnTo>
                  <a:lnTo>
                    <a:pt x="481" y="283"/>
                  </a:lnTo>
                  <a:lnTo>
                    <a:pt x="481" y="198"/>
                  </a:lnTo>
                  <a:lnTo>
                    <a:pt x="595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67" y="113"/>
                  </a:lnTo>
                  <a:lnTo>
                    <a:pt x="652" y="141"/>
                  </a:lnTo>
                  <a:lnTo>
                    <a:pt x="708" y="113"/>
                  </a:lnTo>
                  <a:lnTo>
                    <a:pt x="765" y="113"/>
                  </a:lnTo>
                  <a:lnTo>
                    <a:pt x="822" y="0"/>
                  </a:lnTo>
                  <a:lnTo>
                    <a:pt x="907" y="0"/>
                  </a:lnTo>
                  <a:lnTo>
                    <a:pt x="907" y="28"/>
                  </a:lnTo>
                  <a:lnTo>
                    <a:pt x="793" y="198"/>
                  </a:lnTo>
                  <a:lnTo>
                    <a:pt x="822" y="226"/>
                  </a:lnTo>
                  <a:lnTo>
                    <a:pt x="878" y="255"/>
                  </a:lnTo>
                  <a:lnTo>
                    <a:pt x="737" y="453"/>
                  </a:lnTo>
                  <a:lnTo>
                    <a:pt x="652" y="510"/>
                  </a:lnTo>
                  <a:lnTo>
                    <a:pt x="567" y="652"/>
                  </a:lnTo>
                  <a:lnTo>
                    <a:pt x="595" y="793"/>
                  </a:lnTo>
                  <a:lnTo>
                    <a:pt x="567" y="822"/>
                  </a:lnTo>
                  <a:lnTo>
                    <a:pt x="396" y="708"/>
                  </a:lnTo>
                  <a:lnTo>
                    <a:pt x="311" y="765"/>
                  </a:lnTo>
                  <a:lnTo>
                    <a:pt x="226" y="99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2444" y="2514"/>
              <a:ext cx="879" cy="879"/>
            </a:xfrm>
            <a:custGeom>
              <a:avLst/>
              <a:gdLst>
                <a:gd name="T0" fmla="*/ 823 w 879"/>
                <a:gd name="T1" fmla="*/ 879 h 879"/>
                <a:gd name="T2" fmla="*/ 879 w 879"/>
                <a:gd name="T3" fmla="*/ 793 h 879"/>
                <a:gd name="T4" fmla="*/ 851 w 879"/>
                <a:gd name="T5" fmla="*/ 652 h 879"/>
                <a:gd name="T6" fmla="*/ 766 w 879"/>
                <a:gd name="T7" fmla="*/ 737 h 879"/>
                <a:gd name="T8" fmla="*/ 766 w 879"/>
                <a:gd name="T9" fmla="*/ 595 h 879"/>
                <a:gd name="T10" fmla="*/ 879 w 879"/>
                <a:gd name="T11" fmla="*/ 567 h 879"/>
                <a:gd name="T12" fmla="*/ 738 w 879"/>
                <a:gd name="T13" fmla="*/ 453 h 879"/>
                <a:gd name="T14" fmla="*/ 851 w 879"/>
                <a:gd name="T15" fmla="*/ 397 h 879"/>
                <a:gd name="T16" fmla="*/ 738 w 879"/>
                <a:gd name="T17" fmla="*/ 198 h 879"/>
                <a:gd name="T18" fmla="*/ 681 w 879"/>
                <a:gd name="T19" fmla="*/ 227 h 879"/>
                <a:gd name="T20" fmla="*/ 624 w 879"/>
                <a:gd name="T21" fmla="*/ 198 h 879"/>
                <a:gd name="T22" fmla="*/ 511 w 879"/>
                <a:gd name="T23" fmla="*/ 198 h 879"/>
                <a:gd name="T24" fmla="*/ 511 w 879"/>
                <a:gd name="T25" fmla="*/ 113 h 879"/>
                <a:gd name="T26" fmla="*/ 454 w 879"/>
                <a:gd name="T27" fmla="*/ 56 h 879"/>
                <a:gd name="T28" fmla="*/ 482 w 879"/>
                <a:gd name="T29" fmla="*/ 0 h 879"/>
                <a:gd name="T30" fmla="*/ 397 w 879"/>
                <a:gd name="T31" fmla="*/ 0 h 879"/>
                <a:gd name="T32" fmla="*/ 369 w 879"/>
                <a:gd name="T33" fmla="*/ 28 h 879"/>
                <a:gd name="T34" fmla="*/ 284 w 879"/>
                <a:gd name="T35" fmla="*/ 0 h 879"/>
                <a:gd name="T36" fmla="*/ 199 w 879"/>
                <a:gd name="T37" fmla="*/ 56 h 879"/>
                <a:gd name="T38" fmla="*/ 256 w 879"/>
                <a:gd name="T39" fmla="*/ 113 h 879"/>
                <a:gd name="T40" fmla="*/ 199 w 879"/>
                <a:gd name="T41" fmla="*/ 255 h 879"/>
                <a:gd name="T42" fmla="*/ 85 w 879"/>
                <a:gd name="T43" fmla="*/ 170 h 879"/>
                <a:gd name="T44" fmla="*/ 29 w 879"/>
                <a:gd name="T45" fmla="*/ 198 h 879"/>
                <a:gd name="T46" fmla="*/ 0 w 879"/>
                <a:gd name="T47" fmla="*/ 312 h 879"/>
                <a:gd name="T48" fmla="*/ 57 w 879"/>
                <a:gd name="T49" fmla="*/ 312 h 879"/>
                <a:gd name="T50" fmla="*/ 114 w 879"/>
                <a:gd name="T51" fmla="*/ 368 h 879"/>
                <a:gd name="T52" fmla="*/ 29 w 879"/>
                <a:gd name="T53" fmla="*/ 368 h 879"/>
                <a:gd name="T54" fmla="*/ 29 w 879"/>
                <a:gd name="T55" fmla="*/ 425 h 879"/>
                <a:gd name="T56" fmla="*/ 114 w 879"/>
                <a:gd name="T57" fmla="*/ 397 h 879"/>
                <a:gd name="T58" fmla="*/ 114 w 879"/>
                <a:gd name="T59" fmla="*/ 453 h 879"/>
                <a:gd name="T60" fmla="*/ 199 w 879"/>
                <a:gd name="T61" fmla="*/ 538 h 879"/>
                <a:gd name="T62" fmla="*/ 256 w 879"/>
                <a:gd name="T63" fmla="*/ 510 h 879"/>
                <a:gd name="T64" fmla="*/ 341 w 879"/>
                <a:gd name="T65" fmla="*/ 595 h 879"/>
                <a:gd name="T66" fmla="*/ 511 w 879"/>
                <a:gd name="T67" fmla="*/ 482 h 879"/>
                <a:gd name="T68" fmla="*/ 567 w 879"/>
                <a:gd name="T69" fmla="*/ 510 h 879"/>
                <a:gd name="T70" fmla="*/ 511 w 879"/>
                <a:gd name="T71" fmla="*/ 567 h 879"/>
                <a:gd name="T72" fmla="*/ 596 w 879"/>
                <a:gd name="T73" fmla="*/ 623 h 879"/>
                <a:gd name="T74" fmla="*/ 567 w 879"/>
                <a:gd name="T75" fmla="*/ 680 h 879"/>
                <a:gd name="T76" fmla="*/ 596 w 879"/>
                <a:gd name="T77" fmla="*/ 737 h 879"/>
                <a:gd name="T78" fmla="*/ 567 w 879"/>
                <a:gd name="T79" fmla="*/ 793 h 879"/>
                <a:gd name="T80" fmla="*/ 709 w 879"/>
                <a:gd name="T81" fmla="*/ 850 h 879"/>
                <a:gd name="T82" fmla="*/ 681 w 879"/>
                <a:gd name="T83" fmla="*/ 879 h 879"/>
                <a:gd name="T84" fmla="*/ 823 w 879"/>
                <a:gd name="T8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879">
                  <a:moveTo>
                    <a:pt x="823" y="879"/>
                  </a:moveTo>
                  <a:lnTo>
                    <a:pt x="879" y="793"/>
                  </a:lnTo>
                  <a:lnTo>
                    <a:pt x="851" y="652"/>
                  </a:lnTo>
                  <a:lnTo>
                    <a:pt x="766" y="737"/>
                  </a:lnTo>
                  <a:lnTo>
                    <a:pt x="766" y="595"/>
                  </a:lnTo>
                  <a:lnTo>
                    <a:pt x="879" y="567"/>
                  </a:lnTo>
                  <a:lnTo>
                    <a:pt x="738" y="453"/>
                  </a:lnTo>
                  <a:lnTo>
                    <a:pt x="851" y="397"/>
                  </a:lnTo>
                  <a:lnTo>
                    <a:pt x="738" y="198"/>
                  </a:lnTo>
                  <a:lnTo>
                    <a:pt x="681" y="227"/>
                  </a:lnTo>
                  <a:lnTo>
                    <a:pt x="624" y="198"/>
                  </a:lnTo>
                  <a:lnTo>
                    <a:pt x="511" y="198"/>
                  </a:lnTo>
                  <a:lnTo>
                    <a:pt x="511" y="113"/>
                  </a:lnTo>
                  <a:lnTo>
                    <a:pt x="454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28"/>
                  </a:lnTo>
                  <a:lnTo>
                    <a:pt x="284" y="0"/>
                  </a:lnTo>
                  <a:lnTo>
                    <a:pt x="199" y="56"/>
                  </a:lnTo>
                  <a:lnTo>
                    <a:pt x="256" y="113"/>
                  </a:lnTo>
                  <a:lnTo>
                    <a:pt x="199" y="255"/>
                  </a:lnTo>
                  <a:lnTo>
                    <a:pt x="85" y="170"/>
                  </a:lnTo>
                  <a:lnTo>
                    <a:pt x="29" y="198"/>
                  </a:lnTo>
                  <a:lnTo>
                    <a:pt x="0" y="312"/>
                  </a:lnTo>
                  <a:lnTo>
                    <a:pt x="57" y="312"/>
                  </a:lnTo>
                  <a:lnTo>
                    <a:pt x="114" y="368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99" y="538"/>
                  </a:lnTo>
                  <a:lnTo>
                    <a:pt x="256" y="510"/>
                  </a:lnTo>
                  <a:lnTo>
                    <a:pt x="341" y="595"/>
                  </a:lnTo>
                  <a:lnTo>
                    <a:pt x="511" y="482"/>
                  </a:lnTo>
                  <a:lnTo>
                    <a:pt x="567" y="510"/>
                  </a:lnTo>
                  <a:lnTo>
                    <a:pt x="511" y="567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709" y="850"/>
                  </a:lnTo>
                  <a:lnTo>
                    <a:pt x="681" y="879"/>
                  </a:lnTo>
                  <a:lnTo>
                    <a:pt x="823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1452" y="2230"/>
              <a:ext cx="936" cy="964"/>
            </a:xfrm>
            <a:custGeom>
              <a:avLst/>
              <a:gdLst>
                <a:gd name="T0" fmla="*/ 907 w 936"/>
                <a:gd name="T1" fmla="*/ 652 h 964"/>
                <a:gd name="T2" fmla="*/ 936 w 936"/>
                <a:gd name="T3" fmla="*/ 766 h 964"/>
                <a:gd name="T4" fmla="*/ 907 w 936"/>
                <a:gd name="T5" fmla="*/ 851 h 964"/>
                <a:gd name="T6" fmla="*/ 822 w 936"/>
                <a:gd name="T7" fmla="*/ 822 h 964"/>
                <a:gd name="T8" fmla="*/ 766 w 936"/>
                <a:gd name="T9" fmla="*/ 822 h 964"/>
                <a:gd name="T10" fmla="*/ 766 w 936"/>
                <a:gd name="T11" fmla="*/ 879 h 964"/>
                <a:gd name="T12" fmla="*/ 709 w 936"/>
                <a:gd name="T13" fmla="*/ 907 h 964"/>
                <a:gd name="T14" fmla="*/ 709 w 936"/>
                <a:gd name="T15" fmla="*/ 964 h 964"/>
                <a:gd name="T16" fmla="*/ 596 w 936"/>
                <a:gd name="T17" fmla="*/ 879 h 964"/>
                <a:gd name="T18" fmla="*/ 624 w 936"/>
                <a:gd name="T19" fmla="*/ 851 h 964"/>
                <a:gd name="T20" fmla="*/ 596 w 936"/>
                <a:gd name="T21" fmla="*/ 794 h 964"/>
                <a:gd name="T22" fmla="*/ 510 w 936"/>
                <a:gd name="T23" fmla="*/ 794 h 964"/>
                <a:gd name="T24" fmla="*/ 482 w 936"/>
                <a:gd name="T25" fmla="*/ 737 h 964"/>
                <a:gd name="T26" fmla="*/ 397 w 936"/>
                <a:gd name="T27" fmla="*/ 737 h 964"/>
                <a:gd name="T28" fmla="*/ 340 w 936"/>
                <a:gd name="T29" fmla="*/ 596 h 964"/>
                <a:gd name="T30" fmla="*/ 199 w 936"/>
                <a:gd name="T31" fmla="*/ 539 h 964"/>
                <a:gd name="T32" fmla="*/ 199 w 936"/>
                <a:gd name="T33" fmla="*/ 397 h 964"/>
                <a:gd name="T34" fmla="*/ 114 w 936"/>
                <a:gd name="T35" fmla="*/ 369 h 964"/>
                <a:gd name="T36" fmla="*/ 114 w 936"/>
                <a:gd name="T37" fmla="*/ 284 h 964"/>
                <a:gd name="T38" fmla="*/ 57 w 936"/>
                <a:gd name="T39" fmla="*/ 255 h 964"/>
                <a:gd name="T40" fmla="*/ 85 w 936"/>
                <a:gd name="T41" fmla="*/ 170 h 964"/>
                <a:gd name="T42" fmla="*/ 0 w 936"/>
                <a:gd name="T43" fmla="*/ 114 h 964"/>
                <a:gd name="T44" fmla="*/ 0 w 936"/>
                <a:gd name="T45" fmla="*/ 85 h 964"/>
                <a:gd name="T46" fmla="*/ 57 w 936"/>
                <a:gd name="T47" fmla="*/ 57 h 964"/>
                <a:gd name="T48" fmla="*/ 57 w 936"/>
                <a:gd name="T49" fmla="*/ 29 h 964"/>
                <a:gd name="T50" fmla="*/ 170 w 936"/>
                <a:gd name="T51" fmla="*/ 0 h 964"/>
                <a:gd name="T52" fmla="*/ 454 w 936"/>
                <a:gd name="T53" fmla="*/ 57 h 964"/>
                <a:gd name="T54" fmla="*/ 539 w 936"/>
                <a:gd name="T55" fmla="*/ 29 h 964"/>
                <a:gd name="T56" fmla="*/ 624 w 936"/>
                <a:gd name="T57" fmla="*/ 85 h 964"/>
                <a:gd name="T58" fmla="*/ 737 w 936"/>
                <a:gd name="T59" fmla="*/ 29 h 964"/>
                <a:gd name="T60" fmla="*/ 794 w 936"/>
                <a:gd name="T61" fmla="*/ 142 h 964"/>
                <a:gd name="T62" fmla="*/ 737 w 936"/>
                <a:gd name="T63" fmla="*/ 199 h 964"/>
                <a:gd name="T64" fmla="*/ 766 w 936"/>
                <a:gd name="T65" fmla="*/ 255 h 964"/>
                <a:gd name="T66" fmla="*/ 737 w 936"/>
                <a:gd name="T67" fmla="*/ 284 h 964"/>
                <a:gd name="T68" fmla="*/ 737 w 936"/>
                <a:gd name="T69" fmla="*/ 312 h 964"/>
                <a:gd name="T70" fmla="*/ 624 w 936"/>
                <a:gd name="T71" fmla="*/ 312 h 964"/>
                <a:gd name="T72" fmla="*/ 624 w 936"/>
                <a:gd name="T73" fmla="*/ 397 h 964"/>
                <a:gd name="T74" fmla="*/ 652 w 936"/>
                <a:gd name="T75" fmla="*/ 454 h 964"/>
                <a:gd name="T76" fmla="*/ 709 w 936"/>
                <a:gd name="T77" fmla="*/ 425 h 964"/>
                <a:gd name="T78" fmla="*/ 766 w 936"/>
                <a:gd name="T79" fmla="*/ 482 h 964"/>
                <a:gd name="T80" fmla="*/ 766 w 936"/>
                <a:gd name="T81" fmla="*/ 596 h 964"/>
                <a:gd name="T82" fmla="*/ 851 w 936"/>
                <a:gd name="T83" fmla="*/ 652 h 964"/>
                <a:gd name="T84" fmla="*/ 907 w 936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6" h="964">
                  <a:moveTo>
                    <a:pt x="907" y="652"/>
                  </a:moveTo>
                  <a:lnTo>
                    <a:pt x="936" y="766"/>
                  </a:lnTo>
                  <a:lnTo>
                    <a:pt x="907" y="851"/>
                  </a:lnTo>
                  <a:lnTo>
                    <a:pt x="822" y="822"/>
                  </a:lnTo>
                  <a:lnTo>
                    <a:pt x="766" y="822"/>
                  </a:lnTo>
                  <a:lnTo>
                    <a:pt x="766" y="879"/>
                  </a:lnTo>
                  <a:lnTo>
                    <a:pt x="709" y="907"/>
                  </a:lnTo>
                  <a:lnTo>
                    <a:pt x="709" y="964"/>
                  </a:lnTo>
                  <a:lnTo>
                    <a:pt x="596" y="879"/>
                  </a:lnTo>
                  <a:lnTo>
                    <a:pt x="624" y="851"/>
                  </a:lnTo>
                  <a:lnTo>
                    <a:pt x="596" y="794"/>
                  </a:lnTo>
                  <a:lnTo>
                    <a:pt x="510" y="794"/>
                  </a:lnTo>
                  <a:lnTo>
                    <a:pt x="482" y="737"/>
                  </a:lnTo>
                  <a:lnTo>
                    <a:pt x="397" y="737"/>
                  </a:lnTo>
                  <a:lnTo>
                    <a:pt x="340" y="596"/>
                  </a:lnTo>
                  <a:lnTo>
                    <a:pt x="199" y="539"/>
                  </a:lnTo>
                  <a:lnTo>
                    <a:pt x="199" y="397"/>
                  </a:lnTo>
                  <a:lnTo>
                    <a:pt x="114" y="369"/>
                  </a:lnTo>
                  <a:lnTo>
                    <a:pt x="114" y="284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0"/>
                  </a:lnTo>
                  <a:lnTo>
                    <a:pt x="454" y="57"/>
                  </a:lnTo>
                  <a:lnTo>
                    <a:pt x="539" y="29"/>
                  </a:lnTo>
                  <a:lnTo>
                    <a:pt x="624" y="85"/>
                  </a:lnTo>
                  <a:lnTo>
                    <a:pt x="737" y="29"/>
                  </a:lnTo>
                  <a:lnTo>
                    <a:pt x="794" y="142"/>
                  </a:lnTo>
                  <a:lnTo>
                    <a:pt x="737" y="199"/>
                  </a:lnTo>
                  <a:lnTo>
                    <a:pt x="766" y="255"/>
                  </a:lnTo>
                  <a:lnTo>
                    <a:pt x="737" y="284"/>
                  </a:lnTo>
                  <a:lnTo>
                    <a:pt x="737" y="312"/>
                  </a:lnTo>
                  <a:lnTo>
                    <a:pt x="624" y="312"/>
                  </a:lnTo>
                  <a:lnTo>
                    <a:pt x="624" y="397"/>
                  </a:lnTo>
                  <a:lnTo>
                    <a:pt x="652" y="454"/>
                  </a:lnTo>
                  <a:lnTo>
                    <a:pt x="709" y="425"/>
                  </a:lnTo>
                  <a:lnTo>
                    <a:pt x="766" y="482"/>
                  </a:lnTo>
                  <a:lnTo>
                    <a:pt x="766" y="596"/>
                  </a:lnTo>
                  <a:lnTo>
                    <a:pt x="851" y="652"/>
                  </a:lnTo>
                  <a:lnTo>
                    <a:pt x="907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2076" y="2202"/>
              <a:ext cx="1219" cy="680"/>
            </a:xfrm>
            <a:custGeom>
              <a:avLst/>
              <a:gdLst>
                <a:gd name="T0" fmla="*/ 879 w 1219"/>
                <a:gd name="T1" fmla="*/ 425 h 680"/>
                <a:gd name="T2" fmla="*/ 822 w 1219"/>
                <a:gd name="T3" fmla="*/ 368 h 680"/>
                <a:gd name="T4" fmla="*/ 850 w 1219"/>
                <a:gd name="T5" fmla="*/ 312 h 680"/>
                <a:gd name="T6" fmla="*/ 765 w 1219"/>
                <a:gd name="T7" fmla="*/ 312 h 680"/>
                <a:gd name="T8" fmla="*/ 737 w 1219"/>
                <a:gd name="T9" fmla="*/ 340 h 680"/>
                <a:gd name="T10" fmla="*/ 652 w 1219"/>
                <a:gd name="T11" fmla="*/ 312 h 680"/>
                <a:gd name="T12" fmla="*/ 567 w 1219"/>
                <a:gd name="T13" fmla="*/ 368 h 680"/>
                <a:gd name="T14" fmla="*/ 624 w 1219"/>
                <a:gd name="T15" fmla="*/ 425 h 680"/>
                <a:gd name="T16" fmla="*/ 567 w 1219"/>
                <a:gd name="T17" fmla="*/ 567 h 680"/>
                <a:gd name="T18" fmla="*/ 453 w 1219"/>
                <a:gd name="T19" fmla="*/ 482 h 680"/>
                <a:gd name="T20" fmla="*/ 397 w 1219"/>
                <a:gd name="T21" fmla="*/ 510 h 680"/>
                <a:gd name="T22" fmla="*/ 368 w 1219"/>
                <a:gd name="T23" fmla="*/ 624 h 680"/>
                <a:gd name="T24" fmla="*/ 283 w 1219"/>
                <a:gd name="T25" fmla="*/ 680 h 680"/>
                <a:gd name="T26" fmla="*/ 227 w 1219"/>
                <a:gd name="T27" fmla="*/ 680 h 680"/>
                <a:gd name="T28" fmla="*/ 142 w 1219"/>
                <a:gd name="T29" fmla="*/ 624 h 680"/>
                <a:gd name="T30" fmla="*/ 142 w 1219"/>
                <a:gd name="T31" fmla="*/ 510 h 680"/>
                <a:gd name="T32" fmla="*/ 85 w 1219"/>
                <a:gd name="T33" fmla="*/ 453 h 680"/>
                <a:gd name="T34" fmla="*/ 28 w 1219"/>
                <a:gd name="T35" fmla="*/ 482 h 680"/>
                <a:gd name="T36" fmla="*/ 0 w 1219"/>
                <a:gd name="T37" fmla="*/ 425 h 680"/>
                <a:gd name="T38" fmla="*/ 0 w 1219"/>
                <a:gd name="T39" fmla="*/ 340 h 680"/>
                <a:gd name="T40" fmla="*/ 113 w 1219"/>
                <a:gd name="T41" fmla="*/ 340 h 680"/>
                <a:gd name="T42" fmla="*/ 113 w 1219"/>
                <a:gd name="T43" fmla="*/ 312 h 680"/>
                <a:gd name="T44" fmla="*/ 142 w 1219"/>
                <a:gd name="T45" fmla="*/ 283 h 680"/>
                <a:gd name="T46" fmla="*/ 113 w 1219"/>
                <a:gd name="T47" fmla="*/ 227 h 680"/>
                <a:gd name="T48" fmla="*/ 170 w 1219"/>
                <a:gd name="T49" fmla="*/ 170 h 680"/>
                <a:gd name="T50" fmla="*/ 113 w 1219"/>
                <a:gd name="T51" fmla="*/ 57 h 680"/>
                <a:gd name="T52" fmla="*/ 227 w 1219"/>
                <a:gd name="T53" fmla="*/ 28 h 680"/>
                <a:gd name="T54" fmla="*/ 340 w 1219"/>
                <a:gd name="T55" fmla="*/ 57 h 680"/>
                <a:gd name="T56" fmla="*/ 397 w 1219"/>
                <a:gd name="T57" fmla="*/ 0 h 680"/>
                <a:gd name="T58" fmla="*/ 453 w 1219"/>
                <a:gd name="T59" fmla="*/ 170 h 680"/>
                <a:gd name="T60" fmla="*/ 539 w 1219"/>
                <a:gd name="T61" fmla="*/ 170 h 680"/>
                <a:gd name="T62" fmla="*/ 567 w 1219"/>
                <a:gd name="T63" fmla="*/ 198 h 680"/>
                <a:gd name="T64" fmla="*/ 652 w 1219"/>
                <a:gd name="T65" fmla="*/ 170 h 680"/>
                <a:gd name="T66" fmla="*/ 652 w 1219"/>
                <a:gd name="T67" fmla="*/ 142 h 680"/>
                <a:gd name="T68" fmla="*/ 737 w 1219"/>
                <a:gd name="T69" fmla="*/ 142 h 680"/>
                <a:gd name="T70" fmla="*/ 822 w 1219"/>
                <a:gd name="T71" fmla="*/ 85 h 680"/>
                <a:gd name="T72" fmla="*/ 879 w 1219"/>
                <a:gd name="T73" fmla="*/ 113 h 680"/>
                <a:gd name="T74" fmla="*/ 879 w 1219"/>
                <a:gd name="T75" fmla="*/ 57 h 680"/>
                <a:gd name="T76" fmla="*/ 964 w 1219"/>
                <a:gd name="T77" fmla="*/ 57 h 680"/>
                <a:gd name="T78" fmla="*/ 992 w 1219"/>
                <a:gd name="T79" fmla="*/ 85 h 680"/>
                <a:gd name="T80" fmla="*/ 1049 w 1219"/>
                <a:gd name="T81" fmla="*/ 85 h 680"/>
                <a:gd name="T82" fmla="*/ 1191 w 1219"/>
                <a:gd name="T83" fmla="*/ 142 h 680"/>
                <a:gd name="T84" fmla="*/ 1191 w 1219"/>
                <a:gd name="T85" fmla="*/ 170 h 680"/>
                <a:gd name="T86" fmla="*/ 1219 w 1219"/>
                <a:gd name="T87" fmla="*/ 227 h 680"/>
                <a:gd name="T88" fmla="*/ 1162 w 1219"/>
                <a:gd name="T89" fmla="*/ 255 h 680"/>
                <a:gd name="T90" fmla="*/ 992 w 1219"/>
                <a:gd name="T91" fmla="*/ 283 h 680"/>
                <a:gd name="T92" fmla="*/ 992 w 1219"/>
                <a:gd name="T93" fmla="*/ 340 h 680"/>
                <a:gd name="T94" fmla="*/ 1020 w 1219"/>
                <a:gd name="T95" fmla="*/ 397 h 680"/>
                <a:gd name="T96" fmla="*/ 964 w 1219"/>
                <a:gd name="T97" fmla="*/ 425 h 680"/>
                <a:gd name="T98" fmla="*/ 879 w 1219"/>
                <a:gd name="T99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680">
                  <a:moveTo>
                    <a:pt x="879" y="425"/>
                  </a:moveTo>
                  <a:lnTo>
                    <a:pt x="822" y="368"/>
                  </a:lnTo>
                  <a:lnTo>
                    <a:pt x="850" y="312"/>
                  </a:lnTo>
                  <a:lnTo>
                    <a:pt x="765" y="312"/>
                  </a:lnTo>
                  <a:lnTo>
                    <a:pt x="737" y="340"/>
                  </a:lnTo>
                  <a:lnTo>
                    <a:pt x="652" y="312"/>
                  </a:lnTo>
                  <a:lnTo>
                    <a:pt x="567" y="368"/>
                  </a:lnTo>
                  <a:lnTo>
                    <a:pt x="624" y="425"/>
                  </a:lnTo>
                  <a:lnTo>
                    <a:pt x="567" y="567"/>
                  </a:lnTo>
                  <a:lnTo>
                    <a:pt x="453" y="482"/>
                  </a:lnTo>
                  <a:lnTo>
                    <a:pt x="397" y="510"/>
                  </a:lnTo>
                  <a:lnTo>
                    <a:pt x="368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142" y="624"/>
                  </a:lnTo>
                  <a:lnTo>
                    <a:pt x="142" y="510"/>
                  </a:lnTo>
                  <a:lnTo>
                    <a:pt x="85" y="453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12"/>
                  </a:lnTo>
                  <a:lnTo>
                    <a:pt x="142" y="283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13" y="57"/>
                  </a:lnTo>
                  <a:lnTo>
                    <a:pt x="227" y="28"/>
                  </a:lnTo>
                  <a:lnTo>
                    <a:pt x="340" y="57"/>
                  </a:lnTo>
                  <a:lnTo>
                    <a:pt x="397" y="0"/>
                  </a:lnTo>
                  <a:lnTo>
                    <a:pt x="453" y="170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822" y="85"/>
                  </a:lnTo>
                  <a:lnTo>
                    <a:pt x="879" y="113"/>
                  </a:lnTo>
                  <a:lnTo>
                    <a:pt x="879" y="57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85"/>
                  </a:lnTo>
                  <a:lnTo>
                    <a:pt x="1191" y="142"/>
                  </a:lnTo>
                  <a:lnTo>
                    <a:pt x="1191" y="170"/>
                  </a:lnTo>
                  <a:lnTo>
                    <a:pt x="1219" y="227"/>
                  </a:lnTo>
                  <a:lnTo>
                    <a:pt x="1162" y="255"/>
                  </a:lnTo>
                  <a:lnTo>
                    <a:pt x="992" y="283"/>
                  </a:lnTo>
                  <a:lnTo>
                    <a:pt x="992" y="340"/>
                  </a:lnTo>
                  <a:lnTo>
                    <a:pt x="1020" y="397"/>
                  </a:lnTo>
                  <a:lnTo>
                    <a:pt x="964" y="425"/>
                  </a:lnTo>
                  <a:lnTo>
                    <a:pt x="879" y="42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2955" y="2287"/>
              <a:ext cx="1162" cy="624"/>
            </a:xfrm>
            <a:custGeom>
              <a:avLst/>
              <a:gdLst>
                <a:gd name="T0" fmla="*/ 1162 w 1162"/>
                <a:gd name="T1" fmla="*/ 227 h 624"/>
                <a:gd name="T2" fmla="*/ 992 w 1162"/>
                <a:gd name="T3" fmla="*/ 283 h 624"/>
                <a:gd name="T4" fmla="*/ 794 w 1162"/>
                <a:gd name="T5" fmla="*/ 312 h 624"/>
                <a:gd name="T6" fmla="*/ 652 w 1162"/>
                <a:gd name="T7" fmla="*/ 368 h 624"/>
                <a:gd name="T8" fmla="*/ 623 w 1162"/>
                <a:gd name="T9" fmla="*/ 567 h 624"/>
                <a:gd name="T10" fmla="*/ 510 w 1162"/>
                <a:gd name="T11" fmla="*/ 510 h 624"/>
                <a:gd name="T12" fmla="*/ 567 w 1162"/>
                <a:gd name="T13" fmla="*/ 454 h 624"/>
                <a:gd name="T14" fmla="*/ 510 w 1162"/>
                <a:gd name="T15" fmla="*/ 454 h 624"/>
                <a:gd name="T16" fmla="*/ 453 w 1162"/>
                <a:gd name="T17" fmla="*/ 397 h 624"/>
                <a:gd name="T18" fmla="*/ 340 w 1162"/>
                <a:gd name="T19" fmla="*/ 482 h 624"/>
                <a:gd name="T20" fmla="*/ 368 w 1162"/>
                <a:gd name="T21" fmla="*/ 539 h 624"/>
                <a:gd name="T22" fmla="*/ 340 w 1162"/>
                <a:gd name="T23" fmla="*/ 624 h 624"/>
                <a:gd name="T24" fmla="*/ 227 w 1162"/>
                <a:gd name="T25" fmla="*/ 425 h 624"/>
                <a:gd name="T26" fmla="*/ 170 w 1162"/>
                <a:gd name="T27" fmla="*/ 454 h 624"/>
                <a:gd name="T28" fmla="*/ 113 w 1162"/>
                <a:gd name="T29" fmla="*/ 425 h 624"/>
                <a:gd name="T30" fmla="*/ 0 w 1162"/>
                <a:gd name="T31" fmla="*/ 425 h 624"/>
                <a:gd name="T32" fmla="*/ 0 w 1162"/>
                <a:gd name="T33" fmla="*/ 340 h 624"/>
                <a:gd name="T34" fmla="*/ 85 w 1162"/>
                <a:gd name="T35" fmla="*/ 340 h 624"/>
                <a:gd name="T36" fmla="*/ 141 w 1162"/>
                <a:gd name="T37" fmla="*/ 312 h 624"/>
                <a:gd name="T38" fmla="*/ 113 w 1162"/>
                <a:gd name="T39" fmla="*/ 255 h 624"/>
                <a:gd name="T40" fmla="*/ 113 w 1162"/>
                <a:gd name="T41" fmla="*/ 198 h 624"/>
                <a:gd name="T42" fmla="*/ 283 w 1162"/>
                <a:gd name="T43" fmla="*/ 170 h 624"/>
                <a:gd name="T44" fmla="*/ 340 w 1162"/>
                <a:gd name="T45" fmla="*/ 142 h 624"/>
                <a:gd name="T46" fmla="*/ 397 w 1162"/>
                <a:gd name="T47" fmla="*/ 142 h 624"/>
                <a:gd name="T48" fmla="*/ 510 w 1162"/>
                <a:gd name="T49" fmla="*/ 28 h 624"/>
                <a:gd name="T50" fmla="*/ 538 w 1162"/>
                <a:gd name="T51" fmla="*/ 142 h 624"/>
                <a:gd name="T52" fmla="*/ 595 w 1162"/>
                <a:gd name="T53" fmla="*/ 170 h 624"/>
                <a:gd name="T54" fmla="*/ 623 w 1162"/>
                <a:gd name="T55" fmla="*/ 142 h 624"/>
                <a:gd name="T56" fmla="*/ 708 w 1162"/>
                <a:gd name="T57" fmla="*/ 142 h 624"/>
                <a:gd name="T58" fmla="*/ 708 w 1162"/>
                <a:gd name="T59" fmla="*/ 85 h 624"/>
                <a:gd name="T60" fmla="*/ 765 w 1162"/>
                <a:gd name="T61" fmla="*/ 85 h 624"/>
                <a:gd name="T62" fmla="*/ 794 w 1162"/>
                <a:gd name="T63" fmla="*/ 113 h 624"/>
                <a:gd name="T64" fmla="*/ 850 w 1162"/>
                <a:gd name="T65" fmla="*/ 57 h 624"/>
                <a:gd name="T66" fmla="*/ 907 w 1162"/>
                <a:gd name="T67" fmla="*/ 57 h 624"/>
                <a:gd name="T68" fmla="*/ 935 w 1162"/>
                <a:gd name="T69" fmla="*/ 0 h 624"/>
                <a:gd name="T70" fmla="*/ 1020 w 1162"/>
                <a:gd name="T71" fmla="*/ 28 h 624"/>
                <a:gd name="T72" fmla="*/ 1020 w 1162"/>
                <a:gd name="T73" fmla="*/ 85 h 624"/>
                <a:gd name="T74" fmla="*/ 1020 w 1162"/>
                <a:gd name="T75" fmla="*/ 142 h 624"/>
                <a:gd name="T76" fmla="*/ 1105 w 1162"/>
                <a:gd name="T77" fmla="*/ 142 h 624"/>
                <a:gd name="T78" fmla="*/ 1162 w 1162"/>
                <a:gd name="T7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62" h="624">
                  <a:moveTo>
                    <a:pt x="1162" y="227"/>
                  </a:moveTo>
                  <a:lnTo>
                    <a:pt x="992" y="283"/>
                  </a:lnTo>
                  <a:lnTo>
                    <a:pt x="794" y="312"/>
                  </a:lnTo>
                  <a:lnTo>
                    <a:pt x="652" y="368"/>
                  </a:lnTo>
                  <a:lnTo>
                    <a:pt x="623" y="567"/>
                  </a:lnTo>
                  <a:lnTo>
                    <a:pt x="510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453" y="397"/>
                  </a:lnTo>
                  <a:lnTo>
                    <a:pt x="340" y="482"/>
                  </a:lnTo>
                  <a:lnTo>
                    <a:pt x="368" y="539"/>
                  </a:lnTo>
                  <a:lnTo>
                    <a:pt x="340" y="624"/>
                  </a:lnTo>
                  <a:lnTo>
                    <a:pt x="227" y="425"/>
                  </a:lnTo>
                  <a:lnTo>
                    <a:pt x="170" y="454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41" y="312"/>
                  </a:lnTo>
                  <a:lnTo>
                    <a:pt x="113" y="255"/>
                  </a:lnTo>
                  <a:lnTo>
                    <a:pt x="113" y="198"/>
                  </a:lnTo>
                  <a:lnTo>
                    <a:pt x="283" y="170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510" y="28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23" y="142"/>
                  </a:lnTo>
                  <a:lnTo>
                    <a:pt x="708" y="142"/>
                  </a:lnTo>
                  <a:lnTo>
                    <a:pt x="708" y="85"/>
                  </a:lnTo>
                  <a:lnTo>
                    <a:pt x="765" y="85"/>
                  </a:lnTo>
                  <a:lnTo>
                    <a:pt x="794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35" y="0"/>
                  </a:lnTo>
                  <a:lnTo>
                    <a:pt x="1020" y="28"/>
                  </a:lnTo>
                  <a:lnTo>
                    <a:pt x="1020" y="85"/>
                  </a:lnTo>
                  <a:lnTo>
                    <a:pt x="1020" y="142"/>
                  </a:lnTo>
                  <a:lnTo>
                    <a:pt x="1105" y="142"/>
                  </a:lnTo>
                  <a:lnTo>
                    <a:pt x="1162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595 w 737"/>
                <a:gd name="T3" fmla="*/ 426 h 454"/>
                <a:gd name="T4" fmla="*/ 510 w 737"/>
                <a:gd name="T5" fmla="*/ 426 h 454"/>
                <a:gd name="T6" fmla="*/ 510 w 737"/>
                <a:gd name="T7" fmla="*/ 341 h 454"/>
                <a:gd name="T8" fmla="*/ 510 w 737"/>
                <a:gd name="T9" fmla="*/ 312 h 454"/>
                <a:gd name="T10" fmla="*/ 425 w 737"/>
                <a:gd name="T11" fmla="*/ 284 h 454"/>
                <a:gd name="T12" fmla="*/ 397 w 737"/>
                <a:gd name="T13" fmla="*/ 341 h 454"/>
                <a:gd name="T14" fmla="*/ 340 w 737"/>
                <a:gd name="T15" fmla="*/ 341 h 454"/>
                <a:gd name="T16" fmla="*/ 284 w 737"/>
                <a:gd name="T17" fmla="*/ 397 h 454"/>
                <a:gd name="T18" fmla="*/ 255 w 737"/>
                <a:gd name="T19" fmla="*/ 369 h 454"/>
                <a:gd name="T20" fmla="*/ 198 w 737"/>
                <a:gd name="T21" fmla="*/ 369 h 454"/>
                <a:gd name="T22" fmla="*/ 198 w 737"/>
                <a:gd name="T23" fmla="*/ 426 h 454"/>
                <a:gd name="T24" fmla="*/ 113 w 737"/>
                <a:gd name="T25" fmla="*/ 426 h 454"/>
                <a:gd name="T26" fmla="*/ 85 w 737"/>
                <a:gd name="T27" fmla="*/ 454 h 454"/>
                <a:gd name="T28" fmla="*/ 28 w 737"/>
                <a:gd name="T29" fmla="*/ 426 h 454"/>
                <a:gd name="T30" fmla="*/ 0 w 737"/>
                <a:gd name="T31" fmla="*/ 312 h 454"/>
                <a:gd name="T32" fmla="*/ 28 w 737"/>
                <a:gd name="T33" fmla="*/ 256 h 454"/>
                <a:gd name="T34" fmla="*/ 85 w 737"/>
                <a:gd name="T35" fmla="*/ 227 h 454"/>
                <a:gd name="T36" fmla="*/ 57 w 737"/>
                <a:gd name="T37" fmla="*/ 171 h 454"/>
                <a:gd name="T38" fmla="*/ 142 w 737"/>
                <a:gd name="T39" fmla="*/ 114 h 454"/>
                <a:gd name="T40" fmla="*/ 170 w 737"/>
                <a:gd name="T41" fmla="*/ 142 h 454"/>
                <a:gd name="T42" fmla="*/ 369 w 737"/>
                <a:gd name="T43" fmla="*/ 57 h 454"/>
                <a:gd name="T44" fmla="*/ 454 w 737"/>
                <a:gd name="T45" fmla="*/ 57 h 454"/>
                <a:gd name="T46" fmla="*/ 510 w 737"/>
                <a:gd name="T47" fmla="*/ 0 h 454"/>
                <a:gd name="T48" fmla="*/ 539 w 737"/>
                <a:gd name="T49" fmla="*/ 85 h 454"/>
                <a:gd name="T50" fmla="*/ 595 w 737"/>
                <a:gd name="T51" fmla="*/ 171 h 454"/>
                <a:gd name="T52" fmla="*/ 652 w 737"/>
                <a:gd name="T53" fmla="*/ 171 h 454"/>
                <a:gd name="T54" fmla="*/ 624 w 737"/>
                <a:gd name="T55" fmla="*/ 227 h 454"/>
                <a:gd name="T56" fmla="*/ 709 w 737"/>
                <a:gd name="T57" fmla="*/ 284 h 454"/>
                <a:gd name="T58" fmla="*/ 737 w 737"/>
                <a:gd name="T5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595" y="426"/>
                  </a:lnTo>
                  <a:lnTo>
                    <a:pt x="510" y="426"/>
                  </a:lnTo>
                  <a:lnTo>
                    <a:pt x="510" y="341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4" y="397"/>
                  </a:lnTo>
                  <a:lnTo>
                    <a:pt x="255" y="369"/>
                  </a:lnTo>
                  <a:lnTo>
                    <a:pt x="198" y="369"/>
                  </a:lnTo>
                  <a:lnTo>
                    <a:pt x="198" y="426"/>
                  </a:lnTo>
                  <a:lnTo>
                    <a:pt x="113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85" y="227"/>
                  </a:lnTo>
                  <a:lnTo>
                    <a:pt x="57" y="171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510" y="0"/>
                  </a:lnTo>
                  <a:lnTo>
                    <a:pt x="539" y="85"/>
                  </a:lnTo>
                  <a:lnTo>
                    <a:pt x="595" y="171"/>
                  </a:lnTo>
                  <a:lnTo>
                    <a:pt x="652" y="171"/>
                  </a:lnTo>
                  <a:lnTo>
                    <a:pt x="624" y="227"/>
                  </a:lnTo>
                  <a:lnTo>
                    <a:pt x="709" y="284"/>
                  </a:lnTo>
                  <a:lnTo>
                    <a:pt x="737" y="3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3834" y="1266"/>
              <a:ext cx="935" cy="1078"/>
            </a:xfrm>
            <a:custGeom>
              <a:avLst/>
              <a:gdLst>
                <a:gd name="T0" fmla="*/ 368 w 935"/>
                <a:gd name="T1" fmla="*/ 1078 h 1078"/>
                <a:gd name="T2" fmla="*/ 340 w 935"/>
                <a:gd name="T3" fmla="*/ 1021 h 1078"/>
                <a:gd name="T4" fmla="*/ 255 w 935"/>
                <a:gd name="T5" fmla="*/ 964 h 1078"/>
                <a:gd name="T6" fmla="*/ 283 w 935"/>
                <a:gd name="T7" fmla="*/ 908 h 1078"/>
                <a:gd name="T8" fmla="*/ 226 w 935"/>
                <a:gd name="T9" fmla="*/ 908 h 1078"/>
                <a:gd name="T10" fmla="*/ 170 w 935"/>
                <a:gd name="T11" fmla="*/ 822 h 1078"/>
                <a:gd name="T12" fmla="*/ 226 w 935"/>
                <a:gd name="T13" fmla="*/ 794 h 1078"/>
                <a:gd name="T14" fmla="*/ 226 w 935"/>
                <a:gd name="T15" fmla="*/ 709 h 1078"/>
                <a:gd name="T16" fmla="*/ 283 w 935"/>
                <a:gd name="T17" fmla="*/ 681 h 1078"/>
                <a:gd name="T18" fmla="*/ 283 w 935"/>
                <a:gd name="T19" fmla="*/ 624 h 1078"/>
                <a:gd name="T20" fmla="*/ 340 w 935"/>
                <a:gd name="T21" fmla="*/ 596 h 1078"/>
                <a:gd name="T22" fmla="*/ 283 w 935"/>
                <a:gd name="T23" fmla="*/ 511 h 1078"/>
                <a:gd name="T24" fmla="*/ 226 w 935"/>
                <a:gd name="T25" fmla="*/ 539 h 1078"/>
                <a:gd name="T26" fmla="*/ 170 w 935"/>
                <a:gd name="T27" fmla="*/ 511 h 1078"/>
                <a:gd name="T28" fmla="*/ 85 w 935"/>
                <a:gd name="T29" fmla="*/ 511 h 1078"/>
                <a:gd name="T30" fmla="*/ 85 w 935"/>
                <a:gd name="T31" fmla="*/ 454 h 1078"/>
                <a:gd name="T32" fmla="*/ 28 w 935"/>
                <a:gd name="T33" fmla="*/ 397 h 1078"/>
                <a:gd name="T34" fmla="*/ 85 w 935"/>
                <a:gd name="T35" fmla="*/ 341 h 1078"/>
                <a:gd name="T36" fmla="*/ 56 w 935"/>
                <a:gd name="T37" fmla="*/ 284 h 1078"/>
                <a:gd name="T38" fmla="*/ 28 w 935"/>
                <a:gd name="T39" fmla="*/ 284 h 1078"/>
                <a:gd name="T40" fmla="*/ 0 w 935"/>
                <a:gd name="T41" fmla="*/ 199 h 1078"/>
                <a:gd name="T42" fmla="*/ 56 w 935"/>
                <a:gd name="T43" fmla="*/ 114 h 1078"/>
                <a:gd name="T44" fmla="*/ 170 w 935"/>
                <a:gd name="T45" fmla="*/ 29 h 1078"/>
                <a:gd name="T46" fmla="*/ 226 w 935"/>
                <a:gd name="T47" fmla="*/ 29 h 1078"/>
                <a:gd name="T48" fmla="*/ 283 w 935"/>
                <a:gd name="T49" fmla="*/ 85 h 1078"/>
                <a:gd name="T50" fmla="*/ 311 w 935"/>
                <a:gd name="T51" fmla="*/ 29 h 1078"/>
                <a:gd name="T52" fmla="*/ 453 w 935"/>
                <a:gd name="T53" fmla="*/ 57 h 1078"/>
                <a:gd name="T54" fmla="*/ 510 w 935"/>
                <a:gd name="T55" fmla="*/ 0 h 1078"/>
                <a:gd name="T56" fmla="*/ 567 w 935"/>
                <a:gd name="T57" fmla="*/ 0 h 1078"/>
                <a:gd name="T58" fmla="*/ 595 w 935"/>
                <a:gd name="T59" fmla="*/ 57 h 1078"/>
                <a:gd name="T60" fmla="*/ 623 w 935"/>
                <a:gd name="T61" fmla="*/ 85 h 1078"/>
                <a:gd name="T62" fmla="*/ 680 w 935"/>
                <a:gd name="T63" fmla="*/ 57 h 1078"/>
                <a:gd name="T64" fmla="*/ 765 w 935"/>
                <a:gd name="T65" fmla="*/ 142 h 1078"/>
                <a:gd name="T66" fmla="*/ 765 w 935"/>
                <a:gd name="T67" fmla="*/ 199 h 1078"/>
                <a:gd name="T68" fmla="*/ 737 w 935"/>
                <a:gd name="T69" fmla="*/ 227 h 1078"/>
                <a:gd name="T70" fmla="*/ 737 w 935"/>
                <a:gd name="T71" fmla="*/ 312 h 1078"/>
                <a:gd name="T72" fmla="*/ 793 w 935"/>
                <a:gd name="T73" fmla="*/ 397 h 1078"/>
                <a:gd name="T74" fmla="*/ 878 w 935"/>
                <a:gd name="T75" fmla="*/ 426 h 1078"/>
                <a:gd name="T76" fmla="*/ 878 w 935"/>
                <a:gd name="T77" fmla="*/ 482 h 1078"/>
                <a:gd name="T78" fmla="*/ 935 w 935"/>
                <a:gd name="T79" fmla="*/ 482 h 1078"/>
                <a:gd name="T80" fmla="*/ 907 w 935"/>
                <a:gd name="T81" fmla="*/ 511 h 1078"/>
                <a:gd name="T82" fmla="*/ 935 w 935"/>
                <a:gd name="T83" fmla="*/ 539 h 1078"/>
                <a:gd name="T84" fmla="*/ 907 w 935"/>
                <a:gd name="T85" fmla="*/ 652 h 1078"/>
                <a:gd name="T86" fmla="*/ 850 w 935"/>
                <a:gd name="T87" fmla="*/ 681 h 1078"/>
                <a:gd name="T88" fmla="*/ 850 w 935"/>
                <a:gd name="T89" fmla="*/ 794 h 1078"/>
                <a:gd name="T90" fmla="*/ 737 w 935"/>
                <a:gd name="T91" fmla="*/ 822 h 1078"/>
                <a:gd name="T92" fmla="*/ 708 w 935"/>
                <a:gd name="T93" fmla="*/ 908 h 1078"/>
                <a:gd name="T94" fmla="*/ 368 w 935"/>
                <a:gd name="T95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5" h="1078">
                  <a:moveTo>
                    <a:pt x="368" y="1078"/>
                  </a:moveTo>
                  <a:lnTo>
                    <a:pt x="340" y="1021"/>
                  </a:lnTo>
                  <a:lnTo>
                    <a:pt x="255" y="964"/>
                  </a:lnTo>
                  <a:lnTo>
                    <a:pt x="283" y="908"/>
                  </a:lnTo>
                  <a:lnTo>
                    <a:pt x="226" y="908"/>
                  </a:lnTo>
                  <a:lnTo>
                    <a:pt x="170" y="822"/>
                  </a:lnTo>
                  <a:lnTo>
                    <a:pt x="226" y="794"/>
                  </a:lnTo>
                  <a:lnTo>
                    <a:pt x="226" y="709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596"/>
                  </a:lnTo>
                  <a:lnTo>
                    <a:pt x="283" y="511"/>
                  </a:lnTo>
                  <a:lnTo>
                    <a:pt x="226" y="539"/>
                  </a:lnTo>
                  <a:lnTo>
                    <a:pt x="170" y="511"/>
                  </a:lnTo>
                  <a:lnTo>
                    <a:pt x="85" y="511"/>
                  </a:lnTo>
                  <a:lnTo>
                    <a:pt x="85" y="454"/>
                  </a:lnTo>
                  <a:lnTo>
                    <a:pt x="28" y="397"/>
                  </a:lnTo>
                  <a:lnTo>
                    <a:pt x="85" y="341"/>
                  </a:lnTo>
                  <a:lnTo>
                    <a:pt x="56" y="284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56" y="114"/>
                  </a:lnTo>
                  <a:lnTo>
                    <a:pt x="170" y="29"/>
                  </a:lnTo>
                  <a:lnTo>
                    <a:pt x="226" y="29"/>
                  </a:lnTo>
                  <a:lnTo>
                    <a:pt x="283" y="85"/>
                  </a:lnTo>
                  <a:lnTo>
                    <a:pt x="311" y="29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95" y="57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142"/>
                  </a:lnTo>
                  <a:lnTo>
                    <a:pt x="765" y="199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93" y="397"/>
                  </a:lnTo>
                  <a:lnTo>
                    <a:pt x="878" y="426"/>
                  </a:lnTo>
                  <a:lnTo>
                    <a:pt x="878" y="482"/>
                  </a:lnTo>
                  <a:lnTo>
                    <a:pt x="935" y="482"/>
                  </a:lnTo>
                  <a:lnTo>
                    <a:pt x="907" y="511"/>
                  </a:lnTo>
                  <a:lnTo>
                    <a:pt x="935" y="539"/>
                  </a:lnTo>
                  <a:lnTo>
                    <a:pt x="907" y="652"/>
                  </a:lnTo>
                  <a:lnTo>
                    <a:pt x="850" y="681"/>
                  </a:lnTo>
                  <a:lnTo>
                    <a:pt x="850" y="794"/>
                  </a:lnTo>
                  <a:lnTo>
                    <a:pt x="737" y="822"/>
                  </a:lnTo>
                  <a:lnTo>
                    <a:pt x="708" y="908"/>
                  </a:lnTo>
                  <a:lnTo>
                    <a:pt x="368" y="10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3040" y="1833"/>
              <a:ext cx="595" cy="596"/>
            </a:xfrm>
            <a:custGeom>
              <a:avLst/>
              <a:gdLst>
                <a:gd name="T0" fmla="*/ 567 w 595"/>
                <a:gd name="T1" fmla="*/ 284 h 596"/>
                <a:gd name="T2" fmla="*/ 482 w 595"/>
                <a:gd name="T3" fmla="*/ 341 h 596"/>
                <a:gd name="T4" fmla="*/ 510 w 595"/>
                <a:gd name="T5" fmla="*/ 397 h 596"/>
                <a:gd name="T6" fmla="*/ 453 w 595"/>
                <a:gd name="T7" fmla="*/ 426 h 596"/>
                <a:gd name="T8" fmla="*/ 425 w 595"/>
                <a:gd name="T9" fmla="*/ 482 h 596"/>
                <a:gd name="T10" fmla="*/ 312 w 595"/>
                <a:gd name="T11" fmla="*/ 596 h 596"/>
                <a:gd name="T12" fmla="*/ 255 w 595"/>
                <a:gd name="T13" fmla="*/ 596 h 596"/>
                <a:gd name="T14" fmla="*/ 227 w 595"/>
                <a:gd name="T15" fmla="*/ 539 h 596"/>
                <a:gd name="T16" fmla="*/ 227 w 595"/>
                <a:gd name="T17" fmla="*/ 511 h 596"/>
                <a:gd name="T18" fmla="*/ 85 w 595"/>
                <a:gd name="T19" fmla="*/ 454 h 596"/>
                <a:gd name="T20" fmla="*/ 28 w 595"/>
                <a:gd name="T21" fmla="*/ 454 h 596"/>
                <a:gd name="T22" fmla="*/ 0 w 595"/>
                <a:gd name="T23" fmla="*/ 426 h 596"/>
                <a:gd name="T24" fmla="*/ 0 w 595"/>
                <a:gd name="T25" fmla="*/ 341 h 596"/>
                <a:gd name="T26" fmla="*/ 56 w 595"/>
                <a:gd name="T27" fmla="*/ 284 h 596"/>
                <a:gd name="T28" fmla="*/ 0 w 595"/>
                <a:gd name="T29" fmla="*/ 255 h 596"/>
                <a:gd name="T30" fmla="*/ 56 w 595"/>
                <a:gd name="T31" fmla="*/ 227 h 596"/>
                <a:gd name="T32" fmla="*/ 198 w 595"/>
                <a:gd name="T33" fmla="*/ 284 h 596"/>
                <a:gd name="T34" fmla="*/ 198 w 595"/>
                <a:gd name="T35" fmla="*/ 199 h 596"/>
                <a:gd name="T36" fmla="*/ 255 w 595"/>
                <a:gd name="T37" fmla="*/ 170 h 596"/>
                <a:gd name="T38" fmla="*/ 283 w 595"/>
                <a:gd name="T39" fmla="*/ 199 h 596"/>
                <a:gd name="T40" fmla="*/ 283 w 595"/>
                <a:gd name="T41" fmla="*/ 114 h 596"/>
                <a:gd name="T42" fmla="*/ 255 w 595"/>
                <a:gd name="T43" fmla="*/ 57 h 596"/>
                <a:gd name="T44" fmla="*/ 312 w 595"/>
                <a:gd name="T45" fmla="*/ 29 h 596"/>
                <a:gd name="T46" fmla="*/ 425 w 595"/>
                <a:gd name="T47" fmla="*/ 29 h 596"/>
                <a:gd name="T48" fmla="*/ 453 w 595"/>
                <a:gd name="T49" fmla="*/ 0 h 596"/>
                <a:gd name="T50" fmla="*/ 538 w 595"/>
                <a:gd name="T51" fmla="*/ 142 h 596"/>
                <a:gd name="T52" fmla="*/ 510 w 595"/>
                <a:gd name="T53" fmla="*/ 199 h 596"/>
                <a:gd name="T54" fmla="*/ 595 w 595"/>
                <a:gd name="T55" fmla="*/ 227 h 596"/>
                <a:gd name="T56" fmla="*/ 595 w 595"/>
                <a:gd name="T57" fmla="*/ 255 h 596"/>
                <a:gd name="T58" fmla="*/ 567 w 595"/>
                <a:gd name="T59" fmla="*/ 28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596">
                  <a:moveTo>
                    <a:pt x="567" y="284"/>
                  </a:moveTo>
                  <a:lnTo>
                    <a:pt x="482" y="341"/>
                  </a:lnTo>
                  <a:lnTo>
                    <a:pt x="510" y="397"/>
                  </a:lnTo>
                  <a:lnTo>
                    <a:pt x="453" y="426"/>
                  </a:lnTo>
                  <a:lnTo>
                    <a:pt x="425" y="482"/>
                  </a:lnTo>
                  <a:lnTo>
                    <a:pt x="312" y="596"/>
                  </a:lnTo>
                  <a:lnTo>
                    <a:pt x="255" y="596"/>
                  </a:lnTo>
                  <a:lnTo>
                    <a:pt x="227" y="539"/>
                  </a:lnTo>
                  <a:lnTo>
                    <a:pt x="227" y="511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426"/>
                  </a:lnTo>
                  <a:lnTo>
                    <a:pt x="0" y="341"/>
                  </a:lnTo>
                  <a:lnTo>
                    <a:pt x="56" y="284"/>
                  </a:lnTo>
                  <a:lnTo>
                    <a:pt x="0" y="255"/>
                  </a:lnTo>
                  <a:lnTo>
                    <a:pt x="56" y="227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283" y="114"/>
                  </a:lnTo>
                  <a:lnTo>
                    <a:pt x="255" y="57"/>
                  </a:lnTo>
                  <a:lnTo>
                    <a:pt x="312" y="29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142"/>
                  </a:lnTo>
                  <a:lnTo>
                    <a:pt x="510" y="199"/>
                  </a:lnTo>
                  <a:lnTo>
                    <a:pt x="595" y="227"/>
                  </a:lnTo>
                  <a:lnTo>
                    <a:pt x="595" y="255"/>
                  </a:lnTo>
                  <a:lnTo>
                    <a:pt x="567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3437" y="1720"/>
              <a:ext cx="425" cy="425"/>
            </a:xfrm>
            <a:custGeom>
              <a:avLst/>
              <a:gdLst>
                <a:gd name="T0" fmla="*/ 397 w 425"/>
                <a:gd name="T1" fmla="*/ 340 h 425"/>
                <a:gd name="T2" fmla="*/ 198 w 425"/>
                <a:gd name="T3" fmla="*/ 425 h 425"/>
                <a:gd name="T4" fmla="*/ 170 w 425"/>
                <a:gd name="T5" fmla="*/ 397 h 425"/>
                <a:gd name="T6" fmla="*/ 198 w 425"/>
                <a:gd name="T7" fmla="*/ 368 h 425"/>
                <a:gd name="T8" fmla="*/ 198 w 425"/>
                <a:gd name="T9" fmla="*/ 340 h 425"/>
                <a:gd name="T10" fmla="*/ 113 w 425"/>
                <a:gd name="T11" fmla="*/ 312 h 425"/>
                <a:gd name="T12" fmla="*/ 141 w 425"/>
                <a:gd name="T13" fmla="*/ 255 h 425"/>
                <a:gd name="T14" fmla="*/ 56 w 425"/>
                <a:gd name="T15" fmla="*/ 113 h 425"/>
                <a:gd name="T16" fmla="*/ 28 w 425"/>
                <a:gd name="T17" fmla="*/ 142 h 425"/>
                <a:gd name="T18" fmla="*/ 0 w 425"/>
                <a:gd name="T19" fmla="*/ 85 h 425"/>
                <a:gd name="T20" fmla="*/ 0 w 425"/>
                <a:gd name="T21" fmla="*/ 57 h 425"/>
                <a:gd name="T22" fmla="*/ 56 w 425"/>
                <a:gd name="T23" fmla="*/ 0 h 425"/>
                <a:gd name="T24" fmla="*/ 113 w 425"/>
                <a:gd name="T25" fmla="*/ 85 h 425"/>
                <a:gd name="T26" fmla="*/ 141 w 425"/>
                <a:gd name="T27" fmla="*/ 142 h 425"/>
                <a:gd name="T28" fmla="*/ 198 w 425"/>
                <a:gd name="T29" fmla="*/ 113 h 425"/>
                <a:gd name="T30" fmla="*/ 226 w 425"/>
                <a:gd name="T31" fmla="*/ 142 h 425"/>
                <a:gd name="T32" fmla="*/ 255 w 425"/>
                <a:gd name="T33" fmla="*/ 113 h 425"/>
                <a:gd name="T34" fmla="*/ 226 w 425"/>
                <a:gd name="T35" fmla="*/ 28 h 425"/>
                <a:gd name="T36" fmla="*/ 283 w 425"/>
                <a:gd name="T37" fmla="*/ 0 h 425"/>
                <a:gd name="T38" fmla="*/ 283 w 425"/>
                <a:gd name="T39" fmla="*/ 85 h 425"/>
                <a:gd name="T40" fmla="*/ 312 w 425"/>
                <a:gd name="T41" fmla="*/ 142 h 425"/>
                <a:gd name="T42" fmla="*/ 368 w 425"/>
                <a:gd name="T43" fmla="*/ 142 h 425"/>
                <a:gd name="T44" fmla="*/ 397 w 425"/>
                <a:gd name="T45" fmla="*/ 198 h 425"/>
                <a:gd name="T46" fmla="*/ 425 w 425"/>
                <a:gd name="T47" fmla="*/ 170 h 425"/>
                <a:gd name="T48" fmla="*/ 425 w 425"/>
                <a:gd name="T49" fmla="*/ 255 h 425"/>
                <a:gd name="T50" fmla="*/ 397 w 425"/>
                <a:gd name="T51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397" y="340"/>
                  </a:moveTo>
                  <a:lnTo>
                    <a:pt x="198" y="425"/>
                  </a:lnTo>
                  <a:lnTo>
                    <a:pt x="170" y="397"/>
                  </a:lnTo>
                  <a:lnTo>
                    <a:pt x="198" y="368"/>
                  </a:lnTo>
                  <a:lnTo>
                    <a:pt x="198" y="340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56" y="113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141" y="142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255" y="113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25" y="255"/>
                  </a:lnTo>
                  <a:lnTo>
                    <a:pt x="397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2813" y="1607"/>
              <a:ext cx="680" cy="708"/>
            </a:xfrm>
            <a:custGeom>
              <a:avLst/>
              <a:gdLst>
                <a:gd name="T0" fmla="*/ 680 w 680"/>
                <a:gd name="T1" fmla="*/ 113 h 708"/>
                <a:gd name="T2" fmla="*/ 624 w 680"/>
                <a:gd name="T3" fmla="*/ 170 h 708"/>
                <a:gd name="T4" fmla="*/ 624 w 680"/>
                <a:gd name="T5" fmla="*/ 198 h 708"/>
                <a:gd name="T6" fmla="*/ 652 w 680"/>
                <a:gd name="T7" fmla="*/ 255 h 708"/>
                <a:gd name="T8" fmla="*/ 539 w 680"/>
                <a:gd name="T9" fmla="*/ 255 h 708"/>
                <a:gd name="T10" fmla="*/ 482 w 680"/>
                <a:gd name="T11" fmla="*/ 283 h 708"/>
                <a:gd name="T12" fmla="*/ 510 w 680"/>
                <a:gd name="T13" fmla="*/ 340 h 708"/>
                <a:gd name="T14" fmla="*/ 510 w 680"/>
                <a:gd name="T15" fmla="*/ 425 h 708"/>
                <a:gd name="T16" fmla="*/ 482 w 680"/>
                <a:gd name="T17" fmla="*/ 396 h 708"/>
                <a:gd name="T18" fmla="*/ 425 w 680"/>
                <a:gd name="T19" fmla="*/ 425 h 708"/>
                <a:gd name="T20" fmla="*/ 425 w 680"/>
                <a:gd name="T21" fmla="*/ 510 h 708"/>
                <a:gd name="T22" fmla="*/ 283 w 680"/>
                <a:gd name="T23" fmla="*/ 453 h 708"/>
                <a:gd name="T24" fmla="*/ 227 w 680"/>
                <a:gd name="T25" fmla="*/ 481 h 708"/>
                <a:gd name="T26" fmla="*/ 283 w 680"/>
                <a:gd name="T27" fmla="*/ 510 h 708"/>
                <a:gd name="T28" fmla="*/ 227 w 680"/>
                <a:gd name="T29" fmla="*/ 567 h 708"/>
                <a:gd name="T30" fmla="*/ 227 w 680"/>
                <a:gd name="T31" fmla="*/ 652 h 708"/>
                <a:gd name="T32" fmla="*/ 142 w 680"/>
                <a:gd name="T33" fmla="*/ 652 h 708"/>
                <a:gd name="T34" fmla="*/ 142 w 680"/>
                <a:gd name="T35" fmla="*/ 708 h 708"/>
                <a:gd name="T36" fmla="*/ 85 w 680"/>
                <a:gd name="T37" fmla="*/ 680 h 708"/>
                <a:gd name="T38" fmla="*/ 85 w 680"/>
                <a:gd name="T39" fmla="*/ 623 h 708"/>
                <a:gd name="T40" fmla="*/ 0 w 680"/>
                <a:gd name="T41" fmla="*/ 595 h 708"/>
                <a:gd name="T42" fmla="*/ 28 w 680"/>
                <a:gd name="T43" fmla="*/ 567 h 708"/>
                <a:gd name="T44" fmla="*/ 0 w 680"/>
                <a:gd name="T45" fmla="*/ 538 h 708"/>
                <a:gd name="T46" fmla="*/ 28 w 680"/>
                <a:gd name="T47" fmla="*/ 481 h 708"/>
                <a:gd name="T48" fmla="*/ 28 w 680"/>
                <a:gd name="T49" fmla="*/ 453 h 708"/>
                <a:gd name="T50" fmla="*/ 142 w 680"/>
                <a:gd name="T51" fmla="*/ 340 h 708"/>
                <a:gd name="T52" fmla="*/ 170 w 680"/>
                <a:gd name="T53" fmla="*/ 255 h 708"/>
                <a:gd name="T54" fmla="*/ 170 w 680"/>
                <a:gd name="T55" fmla="*/ 226 h 708"/>
                <a:gd name="T56" fmla="*/ 198 w 680"/>
                <a:gd name="T57" fmla="*/ 198 h 708"/>
                <a:gd name="T58" fmla="*/ 198 w 680"/>
                <a:gd name="T59" fmla="*/ 141 h 708"/>
                <a:gd name="T60" fmla="*/ 255 w 680"/>
                <a:gd name="T61" fmla="*/ 198 h 708"/>
                <a:gd name="T62" fmla="*/ 312 w 680"/>
                <a:gd name="T63" fmla="*/ 113 h 708"/>
                <a:gd name="T64" fmla="*/ 312 w 680"/>
                <a:gd name="T65" fmla="*/ 56 h 708"/>
                <a:gd name="T66" fmla="*/ 340 w 680"/>
                <a:gd name="T67" fmla="*/ 0 h 708"/>
                <a:gd name="T68" fmla="*/ 397 w 680"/>
                <a:gd name="T69" fmla="*/ 28 h 708"/>
                <a:gd name="T70" fmla="*/ 425 w 680"/>
                <a:gd name="T71" fmla="*/ 0 h 708"/>
                <a:gd name="T72" fmla="*/ 510 w 680"/>
                <a:gd name="T73" fmla="*/ 0 h 708"/>
                <a:gd name="T74" fmla="*/ 539 w 680"/>
                <a:gd name="T75" fmla="*/ 28 h 708"/>
                <a:gd name="T76" fmla="*/ 539 w 680"/>
                <a:gd name="T77" fmla="*/ 85 h 708"/>
                <a:gd name="T78" fmla="*/ 624 w 680"/>
                <a:gd name="T79" fmla="*/ 113 h 708"/>
                <a:gd name="T80" fmla="*/ 652 w 680"/>
                <a:gd name="T81" fmla="*/ 85 h 708"/>
                <a:gd name="T82" fmla="*/ 680 w 680"/>
                <a:gd name="T83" fmla="*/ 11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708">
                  <a:moveTo>
                    <a:pt x="680" y="113"/>
                  </a:moveTo>
                  <a:lnTo>
                    <a:pt x="624" y="170"/>
                  </a:lnTo>
                  <a:lnTo>
                    <a:pt x="624" y="198"/>
                  </a:lnTo>
                  <a:lnTo>
                    <a:pt x="652" y="255"/>
                  </a:lnTo>
                  <a:lnTo>
                    <a:pt x="539" y="255"/>
                  </a:lnTo>
                  <a:lnTo>
                    <a:pt x="482" y="283"/>
                  </a:lnTo>
                  <a:lnTo>
                    <a:pt x="510" y="340"/>
                  </a:lnTo>
                  <a:lnTo>
                    <a:pt x="510" y="425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25" y="510"/>
                  </a:lnTo>
                  <a:lnTo>
                    <a:pt x="283" y="453"/>
                  </a:lnTo>
                  <a:lnTo>
                    <a:pt x="227" y="481"/>
                  </a:lnTo>
                  <a:lnTo>
                    <a:pt x="283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0" y="538"/>
                  </a:lnTo>
                  <a:lnTo>
                    <a:pt x="28" y="481"/>
                  </a:lnTo>
                  <a:lnTo>
                    <a:pt x="28" y="453"/>
                  </a:lnTo>
                  <a:lnTo>
                    <a:pt x="142" y="340"/>
                  </a:lnTo>
                  <a:lnTo>
                    <a:pt x="170" y="255"/>
                  </a:lnTo>
                  <a:lnTo>
                    <a:pt x="170" y="226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55" y="198"/>
                  </a:lnTo>
                  <a:lnTo>
                    <a:pt x="312" y="113"/>
                  </a:lnTo>
                  <a:lnTo>
                    <a:pt x="312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624" y="113"/>
                  </a:lnTo>
                  <a:lnTo>
                    <a:pt x="652" y="85"/>
                  </a:lnTo>
                  <a:lnTo>
                    <a:pt x="68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2303" y="1011"/>
              <a:ext cx="879" cy="1389"/>
            </a:xfrm>
            <a:custGeom>
              <a:avLst/>
              <a:gdLst>
                <a:gd name="T0" fmla="*/ 567 w 879"/>
                <a:gd name="T1" fmla="*/ 0 h 1389"/>
                <a:gd name="T2" fmla="*/ 482 w 879"/>
                <a:gd name="T3" fmla="*/ 57 h 1389"/>
                <a:gd name="T4" fmla="*/ 510 w 879"/>
                <a:gd name="T5" fmla="*/ 114 h 1389"/>
                <a:gd name="T6" fmla="*/ 425 w 879"/>
                <a:gd name="T7" fmla="*/ 170 h 1389"/>
                <a:gd name="T8" fmla="*/ 397 w 879"/>
                <a:gd name="T9" fmla="*/ 340 h 1389"/>
                <a:gd name="T10" fmla="*/ 312 w 879"/>
                <a:gd name="T11" fmla="*/ 340 h 1389"/>
                <a:gd name="T12" fmla="*/ 226 w 879"/>
                <a:gd name="T13" fmla="*/ 397 h 1389"/>
                <a:gd name="T14" fmla="*/ 198 w 879"/>
                <a:gd name="T15" fmla="*/ 539 h 1389"/>
                <a:gd name="T16" fmla="*/ 255 w 879"/>
                <a:gd name="T17" fmla="*/ 596 h 1389"/>
                <a:gd name="T18" fmla="*/ 113 w 879"/>
                <a:gd name="T19" fmla="*/ 737 h 1389"/>
                <a:gd name="T20" fmla="*/ 170 w 879"/>
                <a:gd name="T21" fmla="*/ 794 h 1389"/>
                <a:gd name="T22" fmla="*/ 170 w 879"/>
                <a:gd name="T23" fmla="*/ 936 h 1389"/>
                <a:gd name="T24" fmla="*/ 85 w 879"/>
                <a:gd name="T25" fmla="*/ 992 h 1389"/>
                <a:gd name="T26" fmla="*/ 56 w 879"/>
                <a:gd name="T27" fmla="*/ 1077 h 1389"/>
                <a:gd name="T28" fmla="*/ 0 w 879"/>
                <a:gd name="T29" fmla="*/ 1163 h 1389"/>
                <a:gd name="T30" fmla="*/ 0 w 879"/>
                <a:gd name="T31" fmla="*/ 1219 h 1389"/>
                <a:gd name="T32" fmla="*/ 113 w 879"/>
                <a:gd name="T33" fmla="*/ 1248 h 1389"/>
                <a:gd name="T34" fmla="*/ 170 w 879"/>
                <a:gd name="T35" fmla="*/ 1191 h 1389"/>
                <a:gd name="T36" fmla="*/ 226 w 879"/>
                <a:gd name="T37" fmla="*/ 1361 h 1389"/>
                <a:gd name="T38" fmla="*/ 312 w 879"/>
                <a:gd name="T39" fmla="*/ 1361 h 1389"/>
                <a:gd name="T40" fmla="*/ 340 w 879"/>
                <a:gd name="T41" fmla="*/ 1389 h 1389"/>
                <a:gd name="T42" fmla="*/ 425 w 879"/>
                <a:gd name="T43" fmla="*/ 1361 h 1389"/>
                <a:gd name="T44" fmla="*/ 425 w 879"/>
                <a:gd name="T45" fmla="*/ 1333 h 1389"/>
                <a:gd name="T46" fmla="*/ 510 w 879"/>
                <a:gd name="T47" fmla="*/ 1333 h 1389"/>
                <a:gd name="T48" fmla="*/ 595 w 879"/>
                <a:gd name="T49" fmla="*/ 1276 h 1389"/>
                <a:gd name="T50" fmla="*/ 595 w 879"/>
                <a:gd name="T51" fmla="*/ 1219 h 1389"/>
                <a:gd name="T52" fmla="*/ 510 w 879"/>
                <a:gd name="T53" fmla="*/ 1191 h 1389"/>
                <a:gd name="T54" fmla="*/ 538 w 879"/>
                <a:gd name="T55" fmla="*/ 1163 h 1389"/>
                <a:gd name="T56" fmla="*/ 510 w 879"/>
                <a:gd name="T57" fmla="*/ 1134 h 1389"/>
                <a:gd name="T58" fmla="*/ 538 w 879"/>
                <a:gd name="T59" fmla="*/ 1077 h 1389"/>
                <a:gd name="T60" fmla="*/ 538 w 879"/>
                <a:gd name="T61" fmla="*/ 1049 h 1389"/>
                <a:gd name="T62" fmla="*/ 652 w 879"/>
                <a:gd name="T63" fmla="*/ 936 h 1389"/>
                <a:gd name="T64" fmla="*/ 680 w 879"/>
                <a:gd name="T65" fmla="*/ 851 h 1389"/>
                <a:gd name="T66" fmla="*/ 680 w 879"/>
                <a:gd name="T67" fmla="*/ 822 h 1389"/>
                <a:gd name="T68" fmla="*/ 708 w 879"/>
                <a:gd name="T69" fmla="*/ 794 h 1389"/>
                <a:gd name="T70" fmla="*/ 708 w 879"/>
                <a:gd name="T71" fmla="*/ 737 h 1389"/>
                <a:gd name="T72" fmla="*/ 765 w 879"/>
                <a:gd name="T73" fmla="*/ 794 h 1389"/>
                <a:gd name="T74" fmla="*/ 822 w 879"/>
                <a:gd name="T75" fmla="*/ 709 h 1389"/>
                <a:gd name="T76" fmla="*/ 822 w 879"/>
                <a:gd name="T77" fmla="*/ 652 h 1389"/>
                <a:gd name="T78" fmla="*/ 850 w 879"/>
                <a:gd name="T79" fmla="*/ 596 h 1389"/>
                <a:gd name="T80" fmla="*/ 822 w 879"/>
                <a:gd name="T81" fmla="*/ 567 h 1389"/>
                <a:gd name="T82" fmla="*/ 850 w 879"/>
                <a:gd name="T83" fmla="*/ 482 h 1389"/>
                <a:gd name="T84" fmla="*/ 879 w 879"/>
                <a:gd name="T85" fmla="*/ 454 h 1389"/>
                <a:gd name="T86" fmla="*/ 879 w 879"/>
                <a:gd name="T87" fmla="*/ 369 h 1389"/>
                <a:gd name="T88" fmla="*/ 822 w 879"/>
                <a:gd name="T89" fmla="*/ 312 h 1389"/>
                <a:gd name="T90" fmla="*/ 879 w 879"/>
                <a:gd name="T91" fmla="*/ 284 h 1389"/>
                <a:gd name="T92" fmla="*/ 850 w 879"/>
                <a:gd name="T93" fmla="*/ 255 h 1389"/>
                <a:gd name="T94" fmla="*/ 793 w 879"/>
                <a:gd name="T95" fmla="*/ 227 h 1389"/>
                <a:gd name="T96" fmla="*/ 793 w 879"/>
                <a:gd name="T97" fmla="*/ 170 h 1389"/>
                <a:gd name="T98" fmla="*/ 708 w 879"/>
                <a:gd name="T99" fmla="*/ 142 h 1389"/>
                <a:gd name="T100" fmla="*/ 652 w 879"/>
                <a:gd name="T101" fmla="*/ 142 h 1389"/>
                <a:gd name="T102" fmla="*/ 623 w 879"/>
                <a:gd name="T103" fmla="*/ 57 h 1389"/>
                <a:gd name="T104" fmla="*/ 623 w 879"/>
                <a:gd name="T105" fmla="*/ 29 h 1389"/>
                <a:gd name="T106" fmla="*/ 567 w 879"/>
                <a:gd name="T107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9" h="1389">
                  <a:moveTo>
                    <a:pt x="567" y="0"/>
                  </a:moveTo>
                  <a:lnTo>
                    <a:pt x="482" y="57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226" y="397"/>
                  </a:lnTo>
                  <a:lnTo>
                    <a:pt x="198" y="539"/>
                  </a:lnTo>
                  <a:lnTo>
                    <a:pt x="255" y="596"/>
                  </a:lnTo>
                  <a:lnTo>
                    <a:pt x="113" y="737"/>
                  </a:lnTo>
                  <a:lnTo>
                    <a:pt x="170" y="794"/>
                  </a:lnTo>
                  <a:lnTo>
                    <a:pt x="170" y="936"/>
                  </a:lnTo>
                  <a:lnTo>
                    <a:pt x="85" y="992"/>
                  </a:lnTo>
                  <a:lnTo>
                    <a:pt x="56" y="1077"/>
                  </a:lnTo>
                  <a:lnTo>
                    <a:pt x="0" y="1163"/>
                  </a:lnTo>
                  <a:lnTo>
                    <a:pt x="0" y="1219"/>
                  </a:lnTo>
                  <a:lnTo>
                    <a:pt x="113" y="1248"/>
                  </a:lnTo>
                  <a:lnTo>
                    <a:pt x="170" y="1191"/>
                  </a:lnTo>
                  <a:lnTo>
                    <a:pt x="226" y="1361"/>
                  </a:lnTo>
                  <a:lnTo>
                    <a:pt x="312" y="1361"/>
                  </a:lnTo>
                  <a:lnTo>
                    <a:pt x="340" y="1389"/>
                  </a:lnTo>
                  <a:lnTo>
                    <a:pt x="425" y="1361"/>
                  </a:lnTo>
                  <a:lnTo>
                    <a:pt x="425" y="1333"/>
                  </a:lnTo>
                  <a:lnTo>
                    <a:pt x="510" y="1333"/>
                  </a:lnTo>
                  <a:lnTo>
                    <a:pt x="595" y="1276"/>
                  </a:lnTo>
                  <a:lnTo>
                    <a:pt x="595" y="1219"/>
                  </a:lnTo>
                  <a:lnTo>
                    <a:pt x="510" y="1191"/>
                  </a:lnTo>
                  <a:lnTo>
                    <a:pt x="538" y="1163"/>
                  </a:lnTo>
                  <a:lnTo>
                    <a:pt x="510" y="1134"/>
                  </a:lnTo>
                  <a:lnTo>
                    <a:pt x="538" y="1077"/>
                  </a:lnTo>
                  <a:lnTo>
                    <a:pt x="538" y="1049"/>
                  </a:lnTo>
                  <a:lnTo>
                    <a:pt x="652" y="936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708" y="794"/>
                  </a:lnTo>
                  <a:lnTo>
                    <a:pt x="708" y="737"/>
                  </a:lnTo>
                  <a:lnTo>
                    <a:pt x="765" y="794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50" y="596"/>
                  </a:lnTo>
                  <a:lnTo>
                    <a:pt x="822" y="567"/>
                  </a:lnTo>
                  <a:lnTo>
                    <a:pt x="850" y="482"/>
                  </a:lnTo>
                  <a:lnTo>
                    <a:pt x="879" y="454"/>
                  </a:lnTo>
                  <a:lnTo>
                    <a:pt x="879" y="369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50" y="255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708" y="142"/>
                  </a:lnTo>
                  <a:lnTo>
                    <a:pt x="652" y="142"/>
                  </a:lnTo>
                  <a:lnTo>
                    <a:pt x="623" y="57"/>
                  </a:lnTo>
                  <a:lnTo>
                    <a:pt x="623" y="29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4514" y="1125"/>
              <a:ext cx="482" cy="935"/>
            </a:xfrm>
            <a:custGeom>
              <a:avLst/>
              <a:gdLst>
                <a:gd name="T0" fmla="*/ 170 w 482"/>
                <a:gd name="T1" fmla="*/ 935 h 935"/>
                <a:gd name="T2" fmla="*/ 170 w 482"/>
                <a:gd name="T3" fmla="*/ 822 h 935"/>
                <a:gd name="T4" fmla="*/ 227 w 482"/>
                <a:gd name="T5" fmla="*/ 793 h 935"/>
                <a:gd name="T6" fmla="*/ 255 w 482"/>
                <a:gd name="T7" fmla="*/ 680 h 935"/>
                <a:gd name="T8" fmla="*/ 227 w 482"/>
                <a:gd name="T9" fmla="*/ 652 h 935"/>
                <a:gd name="T10" fmla="*/ 255 w 482"/>
                <a:gd name="T11" fmla="*/ 623 h 935"/>
                <a:gd name="T12" fmla="*/ 198 w 482"/>
                <a:gd name="T13" fmla="*/ 623 h 935"/>
                <a:gd name="T14" fmla="*/ 198 w 482"/>
                <a:gd name="T15" fmla="*/ 567 h 935"/>
                <a:gd name="T16" fmla="*/ 113 w 482"/>
                <a:gd name="T17" fmla="*/ 538 h 935"/>
                <a:gd name="T18" fmla="*/ 57 w 482"/>
                <a:gd name="T19" fmla="*/ 453 h 935"/>
                <a:gd name="T20" fmla="*/ 57 w 482"/>
                <a:gd name="T21" fmla="*/ 368 h 935"/>
                <a:gd name="T22" fmla="*/ 85 w 482"/>
                <a:gd name="T23" fmla="*/ 340 h 935"/>
                <a:gd name="T24" fmla="*/ 85 w 482"/>
                <a:gd name="T25" fmla="*/ 283 h 935"/>
                <a:gd name="T26" fmla="*/ 0 w 482"/>
                <a:gd name="T27" fmla="*/ 198 h 935"/>
                <a:gd name="T28" fmla="*/ 0 w 482"/>
                <a:gd name="T29" fmla="*/ 85 h 935"/>
                <a:gd name="T30" fmla="*/ 57 w 482"/>
                <a:gd name="T31" fmla="*/ 0 h 935"/>
                <a:gd name="T32" fmla="*/ 113 w 482"/>
                <a:gd name="T33" fmla="*/ 0 h 935"/>
                <a:gd name="T34" fmla="*/ 170 w 482"/>
                <a:gd name="T35" fmla="*/ 28 h 935"/>
                <a:gd name="T36" fmla="*/ 227 w 482"/>
                <a:gd name="T37" fmla="*/ 141 h 935"/>
                <a:gd name="T38" fmla="*/ 227 w 482"/>
                <a:gd name="T39" fmla="*/ 226 h 935"/>
                <a:gd name="T40" fmla="*/ 312 w 482"/>
                <a:gd name="T41" fmla="*/ 198 h 935"/>
                <a:gd name="T42" fmla="*/ 340 w 482"/>
                <a:gd name="T43" fmla="*/ 255 h 935"/>
                <a:gd name="T44" fmla="*/ 425 w 482"/>
                <a:gd name="T45" fmla="*/ 226 h 935"/>
                <a:gd name="T46" fmla="*/ 425 w 482"/>
                <a:gd name="T47" fmla="*/ 340 h 935"/>
                <a:gd name="T48" fmla="*/ 425 w 482"/>
                <a:gd name="T49" fmla="*/ 425 h 935"/>
                <a:gd name="T50" fmla="*/ 397 w 482"/>
                <a:gd name="T51" fmla="*/ 482 h 935"/>
                <a:gd name="T52" fmla="*/ 454 w 482"/>
                <a:gd name="T53" fmla="*/ 510 h 935"/>
                <a:gd name="T54" fmla="*/ 454 w 482"/>
                <a:gd name="T55" fmla="*/ 595 h 935"/>
                <a:gd name="T56" fmla="*/ 482 w 482"/>
                <a:gd name="T57" fmla="*/ 623 h 935"/>
                <a:gd name="T58" fmla="*/ 482 w 482"/>
                <a:gd name="T59" fmla="*/ 850 h 935"/>
                <a:gd name="T60" fmla="*/ 283 w 482"/>
                <a:gd name="T61" fmla="*/ 878 h 935"/>
                <a:gd name="T62" fmla="*/ 170 w 482"/>
                <a:gd name="T63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935">
                  <a:moveTo>
                    <a:pt x="170" y="935"/>
                  </a:moveTo>
                  <a:lnTo>
                    <a:pt x="170" y="822"/>
                  </a:lnTo>
                  <a:lnTo>
                    <a:pt x="227" y="79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55" y="623"/>
                  </a:lnTo>
                  <a:lnTo>
                    <a:pt x="198" y="623"/>
                  </a:lnTo>
                  <a:lnTo>
                    <a:pt x="198" y="567"/>
                  </a:lnTo>
                  <a:lnTo>
                    <a:pt x="113" y="538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141"/>
                  </a:lnTo>
                  <a:lnTo>
                    <a:pt x="227" y="226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425" y="226"/>
                  </a:lnTo>
                  <a:lnTo>
                    <a:pt x="425" y="340"/>
                  </a:lnTo>
                  <a:lnTo>
                    <a:pt x="425" y="425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482" y="623"/>
                  </a:lnTo>
                  <a:lnTo>
                    <a:pt x="482" y="850"/>
                  </a:lnTo>
                  <a:lnTo>
                    <a:pt x="283" y="878"/>
                  </a:lnTo>
                  <a:lnTo>
                    <a:pt x="170" y="9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3692" y="501"/>
              <a:ext cx="935" cy="850"/>
            </a:xfrm>
            <a:custGeom>
              <a:avLst/>
              <a:gdLst>
                <a:gd name="T0" fmla="*/ 935 w 935"/>
                <a:gd name="T1" fmla="*/ 624 h 850"/>
                <a:gd name="T2" fmla="*/ 850 w 935"/>
                <a:gd name="T3" fmla="*/ 510 h 850"/>
                <a:gd name="T4" fmla="*/ 879 w 935"/>
                <a:gd name="T5" fmla="*/ 482 h 850"/>
                <a:gd name="T6" fmla="*/ 850 w 935"/>
                <a:gd name="T7" fmla="*/ 425 h 850"/>
                <a:gd name="T8" fmla="*/ 765 w 935"/>
                <a:gd name="T9" fmla="*/ 368 h 850"/>
                <a:gd name="T10" fmla="*/ 765 w 935"/>
                <a:gd name="T11" fmla="*/ 255 h 850"/>
                <a:gd name="T12" fmla="*/ 737 w 935"/>
                <a:gd name="T13" fmla="*/ 198 h 850"/>
                <a:gd name="T14" fmla="*/ 737 w 935"/>
                <a:gd name="T15" fmla="*/ 142 h 850"/>
                <a:gd name="T16" fmla="*/ 595 w 935"/>
                <a:gd name="T17" fmla="*/ 0 h 850"/>
                <a:gd name="T18" fmla="*/ 538 w 935"/>
                <a:gd name="T19" fmla="*/ 0 h 850"/>
                <a:gd name="T20" fmla="*/ 482 w 935"/>
                <a:gd name="T21" fmla="*/ 85 h 850"/>
                <a:gd name="T22" fmla="*/ 510 w 935"/>
                <a:gd name="T23" fmla="*/ 170 h 850"/>
                <a:gd name="T24" fmla="*/ 567 w 935"/>
                <a:gd name="T25" fmla="*/ 198 h 850"/>
                <a:gd name="T26" fmla="*/ 482 w 935"/>
                <a:gd name="T27" fmla="*/ 283 h 850"/>
                <a:gd name="T28" fmla="*/ 312 w 935"/>
                <a:gd name="T29" fmla="*/ 340 h 850"/>
                <a:gd name="T30" fmla="*/ 227 w 935"/>
                <a:gd name="T31" fmla="*/ 340 h 850"/>
                <a:gd name="T32" fmla="*/ 142 w 935"/>
                <a:gd name="T33" fmla="*/ 340 h 850"/>
                <a:gd name="T34" fmla="*/ 113 w 935"/>
                <a:gd name="T35" fmla="*/ 397 h 850"/>
                <a:gd name="T36" fmla="*/ 57 w 935"/>
                <a:gd name="T37" fmla="*/ 397 h 850"/>
                <a:gd name="T38" fmla="*/ 0 w 935"/>
                <a:gd name="T39" fmla="*/ 453 h 850"/>
                <a:gd name="T40" fmla="*/ 0 w 935"/>
                <a:gd name="T41" fmla="*/ 510 h 850"/>
                <a:gd name="T42" fmla="*/ 57 w 935"/>
                <a:gd name="T43" fmla="*/ 539 h 850"/>
                <a:gd name="T44" fmla="*/ 57 w 935"/>
                <a:gd name="T45" fmla="*/ 595 h 850"/>
                <a:gd name="T46" fmla="*/ 170 w 935"/>
                <a:gd name="T47" fmla="*/ 680 h 850"/>
                <a:gd name="T48" fmla="*/ 170 w 935"/>
                <a:gd name="T49" fmla="*/ 765 h 850"/>
                <a:gd name="T50" fmla="*/ 312 w 935"/>
                <a:gd name="T51" fmla="*/ 709 h 850"/>
                <a:gd name="T52" fmla="*/ 340 w 935"/>
                <a:gd name="T53" fmla="*/ 737 h 850"/>
                <a:gd name="T54" fmla="*/ 368 w 935"/>
                <a:gd name="T55" fmla="*/ 794 h 850"/>
                <a:gd name="T56" fmla="*/ 425 w 935"/>
                <a:gd name="T57" fmla="*/ 850 h 850"/>
                <a:gd name="T58" fmla="*/ 453 w 935"/>
                <a:gd name="T59" fmla="*/ 794 h 850"/>
                <a:gd name="T60" fmla="*/ 595 w 935"/>
                <a:gd name="T61" fmla="*/ 822 h 850"/>
                <a:gd name="T62" fmla="*/ 652 w 935"/>
                <a:gd name="T63" fmla="*/ 765 h 850"/>
                <a:gd name="T64" fmla="*/ 709 w 935"/>
                <a:gd name="T65" fmla="*/ 765 h 850"/>
                <a:gd name="T66" fmla="*/ 737 w 935"/>
                <a:gd name="T67" fmla="*/ 822 h 850"/>
                <a:gd name="T68" fmla="*/ 765 w 935"/>
                <a:gd name="T69" fmla="*/ 850 h 850"/>
                <a:gd name="T70" fmla="*/ 822 w 935"/>
                <a:gd name="T71" fmla="*/ 822 h 850"/>
                <a:gd name="T72" fmla="*/ 822 w 935"/>
                <a:gd name="T73" fmla="*/ 709 h 850"/>
                <a:gd name="T74" fmla="*/ 879 w 935"/>
                <a:gd name="T75" fmla="*/ 624 h 850"/>
                <a:gd name="T76" fmla="*/ 935 w 935"/>
                <a:gd name="T7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850">
                  <a:moveTo>
                    <a:pt x="935" y="624"/>
                  </a:moveTo>
                  <a:lnTo>
                    <a:pt x="850" y="510"/>
                  </a:lnTo>
                  <a:lnTo>
                    <a:pt x="879" y="482"/>
                  </a:lnTo>
                  <a:lnTo>
                    <a:pt x="850" y="425"/>
                  </a:lnTo>
                  <a:lnTo>
                    <a:pt x="765" y="368"/>
                  </a:lnTo>
                  <a:lnTo>
                    <a:pt x="765" y="255"/>
                  </a:lnTo>
                  <a:lnTo>
                    <a:pt x="737" y="198"/>
                  </a:lnTo>
                  <a:lnTo>
                    <a:pt x="737" y="142"/>
                  </a:lnTo>
                  <a:lnTo>
                    <a:pt x="595" y="0"/>
                  </a:lnTo>
                  <a:lnTo>
                    <a:pt x="538" y="0"/>
                  </a:lnTo>
                  <a:lnTo>
                    <a:pt x="482" y="85"/>
                  </a:lnTo>
                  <a:lnTo>
                    <a:pt x="510" y="170"/>
                  </a:lnTo>
                  <a:lnTo>
                    <a:pt x="567" y="198"/>
                  </a:lnTo>
                  <a:lnTo>
                    <a:pt x="482" y="283"/>
                  </a:lnTo>
                  <a:lnTo>
                    <a:pt x="312" y="340"/>
                  </a:lnTo>
                  <a:lnTo>
                    <a:pt x="227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95"/>
                  </a:lnTo>
                  <a:lnTo>
                    <a:pt x="170" y="680"/>
                  </a:lnTo>
                  <a:lnTo>
                    <a:pt x="170" y="765"/>
                  </a:lnTo>
                  <a:lnTo>
                    <a:pt x="312" y="709"/>
                  </a:lnTo>
                  <a:lnTo>
                    <a:pt x="340" y="737"/>
                  </a:lnTo>
                  <a:lnTo>
                    <a:pt x="368" y="794"/>
                  </a:lnTo>
                  <a:lnTo>
                    <a:pt x="425" y="850"/>
                  </a:lnTo>
                  <a:lnTo>
                    <a:pt x="453" y="794"/>
                  </a:lnTo>
                  <a:lnTo>
                    <a:pt x="595" y="822"/>
                  </a:lnTo>
                  <a:lnTo>
                    <a:pt x="652" y="765"/>
                  </a:lnTo>
                  <a:lnTo>
                    <a:pt x="709" y="765"/>
                  </a:lnTo>
                  <a:lnTo>
                    <a:pt x="737" y="822"/>
                  </a:lnTo>
                  <a:lnTo>
                    <a:pt x="765" y="850"/>
                  </a:lnTo>
                  <a:lnTo>
                    <a:pt x="822" y="822"/>
                  </a:lnTo>
                  <a:lnTo>
                    <a:pt x="822" y="709"/>
                  </a:lnTo>
                  <a:lnTo>
                    <a:pt x="879" y="624"/>
                  </a:lnTo>
                  <a:lnTo>
                    <a:pt x="935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287" y="274"/>
              <a:ext cx="567" cy="879"/>
            </a:xfrm>
            <a:custGeom>
              <a:avLst/>
              <a:gdLst>
                <a:gd name="T0" fmla="*/ 397 w 567"/>
                <a:gd name="T1" fmla="*/ 879 h 879"/>
                <a:gd name="T2" fmla="*/ 340 w 567"/>
                <a:gd name="T3" fmla="*/ 851 h 879"/>
                <a:gd name="T4" fmla="*/ 255 w 567"/>
                <a:gd name="T5" fmla="*/ 737 h 879"/>
                <a:gd name="T6" fmla="*/ 284 w 567"/>
                <a:gd name="T7" fmla="*/ 709 h 879"/>
                <a:gd name="T8" fmla="*/ 255 w 567"/>
                <a:gd name="T9" fmla="*/ 652 h 879"/>
                <a:gd name="T10" fmla="*/ 170 w 567"/>
                <a:gd name="T11" fmla="*/ 595 h 879"/>
                <a:gd name="T12" fmla="*/ 170 w 567"/>
                <a:gd name="T13" fmla="*/ 482 h 879"/>
                <a:gd name="T14" fmla="*/ 142 w 567"/>
                <a:gd name="T15" fmla="*/ 425 h 879"/>
                <a:gd name="T16" fmla="*/ 142 w 567"/>
                <a:gd name="T17" fmla="*/ 369 h 879"/>
                <a:gd name="T18" fmla="*/ 0 w 567"/>
                <a:gd name="T19" fmla="*/ 227 h 879"/>
                <a:gd name="T20" fmla="*/ 0 w 567"/>
                <a:gd name="T21" fmla="*/ 170 h 879"/>
                <a:gd name="T22" fmla="*/ 57 w 567"/>
                <a:gd name="T23" fmla="*/ 170 h 879"/>
                <a:gd name="T24" fmla="*/ 85 w 567"/>
                <a:gd name="T25" fmla="*/ 85 h 879"/>
                <a:gd name="T26" fmla="*/ 199 w 567"/>
                <a:gd name="T27" fmla="*/ 0 h 879"/>
                <a:gd name="T28" fmla="*/ 227 w 567"/>
                <a:gd name="T29" fmla="*/ 57 h 879"/>
                <a:gd name="T30" fmla="*/ 312 w 567"/>
                <a:gd name="T31" fmla="*/ 57 h 879"/>
                <a:gd name="T32" fmla="*/ 312 w 567"/>
                <a:gd name="T33" fmla="*/ 199 h 879"/>
                <a:gd name="T34" fmla="*/ 397 w 567"/>
                <a:gd name="T35" fmla="*/ 255 h 879"/>
                <a:gd name="T36" fmla="*/ 425 w 567"/>
                <a:gd name="T37" fmla="*/ 255 h 879"/>
                <a:gd name="T38" fmla="*/ 510 w 567"/>
                <a:gd name="T39" fmla="*/ 340 h 879"/>
                <a:gd name="T40" fmla="*/ 510 w 567"/>
                <a:gd name="T41" fmla="*/ 397 h 879"/>
                <a:gd name="T42" fmla="*/ 482 w 567"/>
                <a:gd name="T43" fmla="*/ 482 h 879"/>
                <a:gd name="T44" fmla="*/ 539 w 567"/>
                <a:gd name="T45" fmla="*/ 595 h 879"/>
                <a:gd name="T46" fmla="*/ 539 w 567"/>
                <a:gd name="T47" fmla="*/ 652 h 879"/>
                <a:gd name="T48" fmla="*/ 567 w 567"/>
                <a:gd name="T49" fmla="*/ 709 h 879"/>
                <a:gd name="T50" fmla="*/ 539 w 567"/>
                <a:gd name="T51" fmla="*/ 794 h 879"/>
                <a:gd name="T52" fmla="*/ 397 w 567"/>
                <a:gd name="T5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879">
                  <a:moveTo>
                    <a:pt x="397" y="879"/>
                  </a:moveTo>
                  <a:lnTo>
                    <a:pt x="340" y="851"/>
                  </a:lnTo>
                  <a:lnTo>
                    <a:pt x="255" y="737"/>
                  </a:lnTo>
                  <a:lnTo>
                    <a:pt x="284" y="709"/>
                  </a:lnTo>
                  <a:lnTo>
                    <a:pt x="255" y="652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99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312" y="199"/>
                  </a:lnTo>
                  <a:lnTo>
                    <a:pt x="397" y="255"/>
                  </a:lnTo>
                  <a:lnTo>
                    <a:pt x="425" y="255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82" y="482"/>
                  </a:lnTo>
                  <a:lnTo>
                    <a:pt x="539" y="595"/>
                  </a:lnTo>
                  <a:lnTo>
                    <a:pt x="539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397" y="87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3578" y="473"/>
              <a:ext cx="681" cy="425"/>
            </a:xfrm>
            <a:custGeom>
              <a:avLst/>
              <a:gdLst>
                <a:gd name="T0" fmla="*/ 652 w 681"/>
                <a:gd name="T1" fmla="*/ 28 h 425"/>
                <a:gd name="T2" fmla="*/ 596 w 681"/>
                <a:gd name="T3" fmla="*/ 113 h 425"/>
                <a:gd name="T4" fmla="*/ 624 w 681"/>
                <a:gd name="T5" fmla="*/ 198 h 425"/>
                <a:gd name="T6" fmla="*/ 681 w 681"/>
                <a:gd name="T7" fmla="*/ 226 h 425"/>
                <a:gd name="T8" fmla="*/ 596 w 681"/>
                <a:gd name="T9" fmla="*/ 311 h 425"/>
                <a:gd name="T10" fmla="*/ 426 w 681"/>
                <a:gd name="T11" fmla="*/ 368 h 425"/>
                <a:gd name="T12" fmla="*/ 256 w 681"/>
                <a:gd name="T13" fmla="*/ 368 h 425"/>
                <a:gd name="T14" fmla="*/ 227 w 681"/>
                <a:gd name="T15" fmla="*/ 425 h 425"/>
                <a:gd name="T16" fmla="*/ 171 w 681"/>
                <a:gd name="T17" fmla="*/ 425 h 425"/>
                <a:gd name="T18" fmla="*/ 142 w 681"/>
                <a:gd name="T19" fmla="*/ 340 h 425"/>
                <a:gd name="T20" fmla="*/ 85 w 681"/>
                <a:gd name="T21" fmla="*/ 255 h 425"/>
                <a:gd name="T22" fmla="*/ 114 w 681"/>
                <a:gd name="T23" fmla="*/ 255 h 425"/>
                <a:gd name="T24" fmla="*/ 0 w 681"/>
                <a:gd name="T25" fmla="*/ 141 h 425"/>
                <a:gd name="T26" fmla="*/ 0 w 681"/>
                <a:gd name="T27" fmla="*/ 85 h 425"/>
                <a:gd name="T28" fmla="*/ 114 w 681"/>
                <a:gd name="T29" fmla="*/ 28 h 425"/>
                <a:gd name="T30" fmla="*/ 256 w 681"/>
                <a:gd name="T31" fmla="*/ 85 h 425"/>
                <a:gd name="T32" fmla="*/ 284 w 681"/>
                <a:gd name="T33" fmla="*/ 0 h 425"/>
                <a:gd name="T34" fmla="*/ 369 w 681"/>
                <a:gd name="T35" fmla="*/ 0 h 425"/>
                <a:gd name="T36" fmla="*/ 454 w 681"/>
                <a:gd name="T37" fmla="*/ 28 h 425"/>
                <a:gd name="T38" fmla="*/ 652 w 681"/>
                <a:gd name="T39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425">
                  <a:moveTo>
                    <a:pt x="652" y="28"/>
                  </a:moveTo>
                  <a:lnTo>
                    <a:pt x="596" y="113"/>
                  </a:lnTo>
                  <a:lnTo>
                    <a:pt x="624" y="198"/>
                  </a:lnTo>
                  <a:lnTo>
                    <a:pt x="681" y="226"/>
                  </a:lnTo>
                  <a:lnTo>
                    <a:pt x="596" y="311"/>
                  </a:lnTo>
                  <a:lnTo>
                    <a:pt x="426" y="368"/>
                  </a:lnTo>
                  <a:lnTo>
                    <a:pt x="256" y="368"/>
                  </a:lnTo>
                  <a:lnTo>
                    <a:pt x="227" y="425"/>
                  </a:lnTo>
                  <a:lnTo>
                    <a:pt x="171" y="425"/>
                  </a:lnTo>
                  <a:lnTo>
                    <a:pt x="142" y="340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4" y="28"/>
                  </a:lnTo>
                  <a:lnTo>
                    <a:pt x="256" y="85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454" y="28"/>
                  </a:lnTo>
                  <a:lnTo>
                    <a:pt x="652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2870" y="501"/>
              <a:ext cx="1304" cy="1587"/>
            </a:xfrm>
            <a:custGeom>
              <a:avLst/>
              <a:gdLst>
                <a:gd name="T0" fmla="*/ 652 w 1304"/>
                <a:gd name="T1" fmla="*/ 85 h 1587"/>
                <a:gd name="T2" fmla="*/ 425 w 1304"/>
                <a:gd name="T3" fmla="*/ 85 h 1587"/>
                <a:gd name="T4" fmla="*/ 397 w 1304"/>
                <a:gd name="T5" fmla="*/ 227 h 1587"/>
                <a:gd name="T6" fmla="*/ 198 w 1304"/>
                <a:gd name="T7" fmla="*/ 198 h 1587"/>
                <a:gd name="T8" fmla="*/ 85 w 1304"/>
                <a:gd name="T9" fmla="*/ 368 h 1587"/>
                <a:gd name="T10" fmla="*/ 0 w 1304"/>
                <a:gd name="T11" fmla="*/ 482 h 1587"/>
                <a:gd name="T12" fmla="*/ 56 w 1304"/>
                <a:gd name="T13" fmla="*/ 539 h 1587"/>
                <a:gd name="T14" fmla="*/ 85 w 1304"/>
                <a:gd name="T15" fmla="*/ 652 h 1587"/>
                <a:gd name="T16" fmla="*/ 226 w 1304"/>
                <a:gd name="T17" fmla="*/ 680 h 1587"/>
                <a:gd name="T18" fmla="*/ 283 w 1304"/>
                <a:gd name="T19" fmla="*/ 765 h 1587"/>
                <a:gd name="T20" fmla="*/ 255 w 1304"/>
                <a:gd name="T21" fmla="*/ 822 h 1587"/>
                <a:gd name="T22" fmla="*/ 312 w 1304"/>
                <a:gd name="T23" fmla="*/ 964 h 1587"/>
                <a:gd name="T24" fmla="*/ 255 w 1304"/>
                <a:gd name="T25" fmla="*/ 1077 h 1587"/>
                <a:gd name="T26" fmla="*/ 340 w 1304"/>
                <a:gd name="T27" fmla="*/ 1134 h 1587"/>
                <a:gd name="T28" fmla="*/ 453 w 1304"/>
                <a:gd name="T29" fmla="*/ 1106 h 1587"/>
                <a:gd name="T30" fmla="*/ 482 w 1304"/>
                <a:gd name="T31" fmla="*/ 1191 h 1587"/>
                <a:gd name="T32" fmla="*/ 595 w 1304"/>
                <a:gd name="T33" fmla="*/ 1191 h 1587"/>
                <a:gd name="T34" fmla="*/ 708 w 1304"/>
                <a:gd name="T35" fmla="*/ 1361 h 1587"/>
                <a:gd name="T36" fmla="*/ 793 w 1304"/>
                <a:gd name="T37" fmla="*/ 1361 h 1587"/>
                <a:gd name="T38" fmla="*/ 793 w 1304"/>
                <a:gd name="T39" fmla="*/ 1247 h 1587"/>
                <a:gd name="T40" fmla="*/ 850 w 1304"/>
                <a:gd name="T41" fmla="*/ 1304 h 1587"/>
                <a:gd name="T42" fmla="*/ 935 w 1304"/>
                <a:gd name="T43" fmla="*/ 1361 h 1587"/>
                <a:gd name="T44" fmla="*/ 992 w 1304"/>
                <a:gd name="T45" fmla="*/ 1389 h 1587"/>
                <a:gd name="T46" fmla="*/ 964 w 1304"/>
                <a:gd name="T47" fmla="*/ 1559 h 1587"/>
                <a:gd name="T48" fmla="*/ 1105 w 1304"/>
                <a:gd name="T49" fmla="*/ 1502 h 1587"/>
                <a:gd name="T50" fmla="*/ 1190 w 1304"/>
                <a:gd name="T51" fmla="*/ 1559 h 1587"/>
                <a:gd name="T52" fmla="*/ 1247 w 1304"/>
                <a:gd name="T53" fmla="*/ 1446 h 1587"/>
                <a:gd name="T54" fmla="*/ 1304 w 1304"/>
                <a:gd name="T55" fmla="*/ 1361 h 1587"/>
                <a:gd name="T56" fmla="*/ 1190 w 1304"/>
                <a:gd name="T57" fmla="*/ 1304 h 1587"/>
                <a:gd name="T58" fmla="*/ 1049 w 1304"/>
                <a:gd name="T59" fmla="*/ 1276 h 1587"/>
                <a:gd name="T60" fmla="*/ 992 w 1304"/>
                <a:gd name="T61" fmla="*/ 1162 h 1587"/>
                <a:gd name="T62" fmla="*/ 1020 w 1304"/>
                <a:gd name="T63" fmla="*/ 1049 h 1587"/>
                <a:gd name="T64" fmla="*/ 964 w 1304"/>
                <a:gd name="T65" fmla="*/ 964 h 1587"/>
                <a:gd name="T66" fmla="*/ 1134 w 1304"/>
                <a:gd name="T67" fmla="*/ 794 h 1587"/>
                <a:gd name="T68" fmla="*/ 1162 w 1304"/>
                <a:gd name="T69" fmla="*/ 737 h 1587"/>
                <a:gd name="T70" fmla="*/ 992 w 1304"/>
                <a:gd name="T71" fmla="*/ 765 h 1587"/>
                <a:gd name="T72" fmla="*/ 879 w 1304"/>
                <a:gd name="T73" fmla="*/ 595 h 1587"/>
                <a:gd name="T74" fmla="*/ 822 w 1304"/>
                <a:gd name="T75" fmla="*/ 510 h 1587"/>
                <a:gd name="T76" fmla="*/ 879 w 1304"/>
                <a:gd name="T77" fmla="*/ 397 h 1587"/>
                <a:gd name="T78" fmla="*/ 793 w 1304"/>
                <a:gd name="T79" fmla="*/ 227 h 1587"/>
                <a:gd name="T80" fmla="*/ 708 w 1304"/>
                <a:gd name="T81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4" h="1587">
                  <a:moveTo>
                    <a:pt x="708" y="57"/>
                  </a:moveTo>
                  <a:lnTo>
                    <a:pt x="652" y="85"/>
                  </a:lnTo>
                  <a:lnTo>
                    <a:pt x="510" y="0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226" y="283"/>
                  </a:lnTo>
                  <a:lnTo>
                    <a:pt x="198" y="198"/>
                  </a:lnTo>
                  <a:lnTo>
                    <a:pt x="141" y="198"/>
                  </a:lnTo>
                  <a:lnTo>
                    <a:pt x="85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0" y="510"/>
                  </a:lnTo>
                  <a:lnTo>
                    <a:pt x="56" y="539"/>
                  </a:lnTo>
                  <a:lnTo>
                    <a:pt x="56" y="567"/>
                  </a:lnTo>
                  <a:lnTo>
                    <a:pt x="85" y="652"/>
                  </a:lnTo>
                  <a:lnTo>
                    <a:pt x="141" y="652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65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312" y="879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255" y="1077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368" y="1106"/>
                  </a:lnTo>
                  <a:lnTo>
                    <a:pt x="453" y="1106"/>
                  </a:lnTo>
                  <a:lnTo>
                    <a:pt x="482" y="1134"/>
                  </a:lnTo>
                  <a:lnTo>
                    <a:pt x="482" y="1191"/>
                  </a:lnTo>
                  <a:lnTo>
                    <a:pt x="567" y="1219"/>
                  </a:lnTo>
                  <a:lnTo>
                    <a:pt x="595" y="1191"/>
                  </a:lnTo>
                  <a:lnTo>
                    <a:pt x="623" y="1219"/>
                  </a:lnTo>
                  <a:lnTo>
                    <a:pt x="708" y="1361"/>
                  </a:lnTo>
                  <a:lnTo>
                    <a:pt x="765" y="1332"/>
                  </a:lnTo>
                  <a:lnTo>
                    <a:pt x="793" y="1361"/>
                  </a:lnTo>
                  <a:lnTo>
                    <a:pt x="822" y="1332"/>
                  </a:lnTo>
                  <a:lnTo>
                    <a:pt x="793" y="1247"/>
                  </a:lnTo>
                  <a:lnTo>
                    <a:pt x="850" y="1219"/>
                  </a:lnTo>
                  <a:lnTo>
                    <a:pt x="850" y="1304"/>
                  </a:lnTo>
                  <a:lnTo>
                    <a:pt x="879" y="1361"/>
                  </a:lnTo>
                  <a:lnTo>
                    <a:pt x="935" y="1361"/>
                  </a:lnTo>
                  <a:lnTo>
                    <a:pt x="964" y="1417"/>
                  </a:lnTo>
                  <a:lnTo>
                    <a:pt x="992" y="1389"/>
                  </a:lnTo>
                  <a:lnTo>
                    <a:pt x="992" y="1474"/>
                  </a:lnTo>
                  <a:lnTo>
                    <a:pt x="964" y="1559"/>
                  </a:lnTo>
                  <a:lnTo>
                    <a:pt x="1049" y="1559"/>
                  </a:lnTo>
                  <a:lnTo>
                    <a:pt x="1105" y="1502"/>
                  </a:lnTo>
                  <a:lnTo>
                    <a:pt x="1134" y="1587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47" y="1446"/>
                  </a:lnTo>
                  <a:lnTo>
                    <a:pt x="1247" y="1389"/>
                  </a:lnTo>
                  <a:lnTo>
                    <a:pt x="1304" y="1361"/>
                  </a:lnTo>
                  <a:lnTo>
                    <a:pt x="1247" y="1276"/>
                  </a:lnTo>
                  <a:lnTo>
                    <a:pt x="1190" y="1304"/>
                  </a:lnTo>
                  <a:lnTo>
                    <a:pt x="1134" y="1276"/>
                  </a:lnTo>
                  <a:lnTo>
                    <a:pt x="1049" y="1276"/>
                  </a:lnTo>
                  <a:lnTo>
                    <a:pt x="1049" y="1219"/>
                  </a:lnTo>
                  <a:lnTo>
                    <a:pt x="992" y="1162"/>
                  </a:lnTo>
                  <a:lnTo>
                    <a:pt x="1049" y="1106"/>
                  </a:lnTo>
                  <a:lnTo>
                    <a:pt x="1020" y="1049"/>
                  </a:lnTo>
                  <a:lnTo>
                    <a:pt x="992" y="1049"/>
                  </a:lnTo>
                  <a:lnTo>
                    <a:pt x="964" y="964"/>
                  </a:lnTo>
                  <a:lnTo>
                    <a:pt x="1020" y="879"/>
                  </a:lnTo>
                  <a:lnTo>
                    <a:pt x="1134" y="794"/>
                  </a:lnTo>
                  <a:lnTo>
                    <a:pt x="1190" y="794"/>
                  </a:lnTo>
                  <a:lnTo>
                    <a:pt x="1162" y="737"/>
                  </a:lnTo>
                  <a:lnTo>
                    <a:pt x="1134" y="709"/>
                  </a:lnTo>
                  <a:lnTo>
                    <a:pt x="992" y="765"/>
                  </a:lnTo>
                  <a:lnTo>
                    <a:pt x="992" y="680"/>
                  </a:lnTo>
                  <a:lnTo>
                    <a:pt x="879" y="595"/>
                  </a:lnTo>
                  <a:lnTo>
                    <a:pt x="879" y="539"/>
                  </a:lnTo>
                  <a:lnTo>
                    <a:pt x="822" y="510"/>
                  </a:lnTo>
                  <a:lnTo>
                    <a:pt x="822" y="453"/>
                  </a:lnTo>
                  <a:lnTo>
                    <a:pt x="879" y="397"/>
                  </a:lnTo>
                  <a:lnTo>
                    <a:pt x="850" y="312"/>
                  </a:lnTo>
                  <a:lnTo>
                    <a:pt x="793" y="227"/>
                  </a:lnTo>
                  <a:lnTo>
                    <a:pt x="822" y="227"/>
                  </a:lnTo>
                  <a:lnTo>
                    <a:pt x="708" y="113"/>
                  </a:lnTo>
                  <a:lnTo>
                    <a:pt x="708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6413" y="2202"/>
              <a:ext cx="823" cy="1191"/>
            </a:xfrm>
            <a:custGeom>
              <a:avLst/>
              <a:gdLst>
                <a:gd name="T0" fmla="*/ 652 w 823"/>
                <a:gd name="T1" fmla="*/ 0 h 1191"/>
                <a:gd name="T2" fmla="*/ 539 w 823"/>
                <a:gd name="T3" fmla="*/ 28 h 1191"/>
                <a:gd name="T4" fmla="*/ 454 w 823"/>
                <a:gd name="T5" fmla="*/ 85 h 1191"/>
                <a:gd name="T6" fmla="*/ 397 w 823"/>
                <a:gd name="T7" fmla="*/ 28 h 1191"/>
                <a:gd name="T8" fmla="*/ 312 w 823"/>
                <a:gd name="T9" fmla="*/ 142 h 1191"/>
                <a:gd name="T10" fmla="*/ 312 w 823"/>
                <a:gd name="T11" fmla="*/ 170 h 1191"/>
                <a:gd name="T12" fmla="*/ 312 w 823"/>
                <a:gd name="T13" fmla="*/ 198 h 1191"/>
                <a:gd name="T14" fmla="*/ 256 w 823"/>
                <a:gd name="T15" fmla="*/ 227 h 1191"/>
                <a:gd name="T16" fmla="*/ 256 w 823"/>
                <a:gd name="T17" fmla="*/ 255 h 1191"/>
                <a:gd name="T18" fmla="*/ 227 w 823"/>
                <a:gd name="T19" fmla="*/ 312 h 1191"/>
                <a:gd name="T20" fmla="*/ 227 w 823"/>
                <a:gd name="T21" fmla="*/ 340 h 1191"/>
                <a:gd name="T22" fmla="*/ 142 w 823"/>
                <a:gd name="T23" fmla="*/ 397 h 1191"/>
                <a:gd name="T24" fmla="*/ 142 w 823"/>
                <a:gd name="T25" fmla="*/ 453 h 1191"/>
                <a:gd name="T26" fmla="*/ 0 w 823"/>
                <a:gd name="T27" fmla="*/ 510 h 1191"/>
                <a:gd name="T28" fmla="*/ 142 w 823"/>
                <a:gd name="T29" fmla="*/ 624 h 1191"/>
                <a:gd name="T30" fmla="*/ 170 w 823"/>
                <a:gd name="T31" fmla="*/ 709 h 1191"/>
                <a:gd name="T32" fmla="*/ 256 w 823"/>
                <a:gd name="T33" fmla="*/ 737 h 1191"/>
                <a:gd name="T34" fmla="*/ 341 w 823"/>
                <a:gd name="T35" fmla="*/ 879 h 1191"/>
                <a:gd name="T36" fmla="*/ 312 w 823"/>
                <a:gd name="T37" fmla="*/ 935 h 1191"/>
                <a:gd name="T38" fmla="*/ 454 w 823"/>
                <a:gd name="T39" fmla="*/ 935 h 1191"/>
                <a:gd name="T40" fmla="*/ 596 w 823"/>
                <a:gd name="T41" fmla="*/ 1191 h 1191"/>
                <a:gd name="T42" fmla="*/ 652 w 823"/>
                <a:gd name="T43" fmla="*/ 794 h 1191"/>
                <a:gd name="T44" fmla="*/ 766 w 823"/>
                <a:gd name="T45" fmla="*/ 482 h 1191"/>
                <a:gd name="T46" fmla="*/ 709 w 823"/>
                <a:gd name="T47" fmla="*/ 425 h 1191"/>
                <a:gd name="T48" fmla="*/ 823 w 823"/>
                <a:gd name="T49" fmla="*/ 227 h 1191"/>
                <a:gd name="T50" fmla="*/ 794 w 823"/>
                <a:gd name="T51" fmla="*/ 170 h 1191"/>
                <a:gd name="T52" fmla="*/ 794 w 823"/>
                <a:gd name="T53" fmla="*/ 113 h 1191"/>
                <a:gd name="T54" fmla="*/ 737 w 823"/>
                <a:gd name="T55" fmla="*/ 113 h 1191"/>
                <a:gd name="T56" fmla="*/ 652 w 823"/>
                <a:gd name="T5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3" h="1191">
                  <a:moveTo>
                    <a:pt x="652" y="0"/>
                  </a:moveTo>
                  <a:lnTo>
                    <a:pt x="539" y="28"/>
                  </a:lnTo>
                  <a:lnTo>
                    <a:pt x="454" y="85"/>
                  </a:lnTo>
                  <a:lnTo>
                    <a:pt x="397" y="28"/>
                  </a:lnTo>
                  <a:lnTo>
                    <a:pt x="312" y="142"/>
                  </a:lnTo>
                  <a:lnTo>
                    <a:pt x="312" y="170"/>
                  </a:lnTo>
                  <a:lnTo>
                    <a:pt x="312" y="198"/>
                  </a:lnTo>
                  <a:lnTo>
                    <a:pt x="256" y="227"/>
                  </a:lnTo>
                  <a:lnTo>
                    <a:pt x="256" y="255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42" y="397"/>
                  </a:lnTo>
                  <a:lnTo>
                    <a:pt x="142" y="453"/>
                  </a:lnTo>
                  <a:lnTo>
                    <a:pt x="0" y="510"/>
                  </a:lnTo>
                  <a:lnTo>
                    <a:pt x="142" y="624"/>
                  </a:lnTo>
                  <a:lnTo>
                    <a:pt x="170" y="709"/>
                  </a:lnTo>
                  <a:lnTo>
                    <a:pt x="256" y="737"/>
                  </a:lnTo>
                  <a:lnTo>
                    <a:pt x="341" y="879"/>
                  </a:lnTo>
                  <a:lnTo>
                    <a:pt x="312" y="935"/>
                  </a:lnTo>
                  <a:lnTo>
                    <a:pt x="454" y="935"/>
                  </a:lnTo>
                  <a:lnTo>
                    <a:pt x="596" y="1191"/>
                  </a:lnTo>
                  <a:lnTo>
                    <a:pt x="652" y="794"/>
                  </a:lnTo>
                  <a:lnTo>
                    <a:pt x="766" y="482"/>
                  </a:lnTo>
                  <a:lnTo>
                    <a:pt x="709" y="425"/>
                  </a:lnTo>
                  <a:lnTo>
                    <a:pt x="823" y="227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5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7065" y="1805"/>
              <a:ext cx="454" cy="624"/>
            </a:xfrm>
            <a:custGeom>
              <a:avLst/>
              <a:gdLst>
                <a:gd name="T0" fmla="*/ 171 w 454"/>
                <a:gd name="T1" fmla="*/ 624 h 624"/>
                <a:gd name="T2" fmla="*/ 142 w 454"/>
                <a:gd name="T3" fmla="*/ 567 h 624"/>
                <a:gd name="T4" fmla="*/ 142 w 454"/>
                <a:gd name="T5" fmla="*/ 510 h 624"/>
                <a:gd name="T6" fmla="*/ 85 w 454"/>
                <a:gd name="T7" fmla="*/ 510 h 624"/>
                <a:gd name="T8" fmla="*/ 0 w 454"/>
                <a:gd name="T9" fmla="*/ 397 h 624"/>
                <a:gd name="T10" fmla="*/ 0 w 454"/>
                <a:gd name="T11" fmla="*/ 312 h 624"/>
                <a:gd name="T12" fmla="*/ 57 w 454"/>
                <a:gd name="T13" fmla="*/ 340 h 624"/>
                <a:gd name="T14" fmla="*/ 85 w 454"/>
                <a:gd name="T15" fmla="*/ 255 h 624"/>
                <a:gd name="T16" fmla="*/ 57 w 454"/>
                <a:gd name="T17" fmla="*/ 227 h 624"/>
                <a:gd name="T18" fmla="*/ 0 w 454"/>
                <a:gd name="T19" fmla="*/ 142 h 624"/>
                <a:gd name="T20" fmla="*/ 29 w 454"/>
                <a:gd name="T21" fmla="*/ 28 h 624"/>
                <a:gd name="T22" fmla="*/ 114 w 454"/>
                <a:gd name="T23" fmla="*/ 0 h 624"/>
                <a:gd name="T24" fmla="*/ 199 w 454"/>
                <a:gd name="T25" fmla="*/ 57 h 624"/>
                <a:gd name="T26" fmla="*/ 312 w 454"/>
                <a:gd name="T27" fmla="*/ 57 h 624"/>
                <a:gd name="T28" fmla="*/ 369 w 454"/>
                <a:gd name="T29" fmla="*/ 28 h 624"/>
                <a:gd name="T30" fmla="*/ 454 w 454"/>
                <a:gd name="T31" fmla="*/ 57 h 624"/>
                <a:gd name="T32" fmla="*/ 341 w 454"/>
                <a:gd name="T33" fmla="*/ 312 h 624"/>
                <a:gd name="T34" fmla="*/ 171 w 454"/>
                <a:gd name="T3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624">
                  <a:moveTo>
                    <a:pt x="171" y="624"/>
                  </a:moveTo>
                  <a:lnTo>
                    <a:pt x="142" y="567"/>
                  </a:lnTo>
                  <a:lnTo>
                    <a:pt x="142" y="510"/>
                  </a:lnTo>
                  <a:lnTo>
                    <a:pt x="85" y="510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57"/>
                  </a:lnTo>
                  <a:lnTo>
                    <a:pt x="341" y="312"/>
                  </a:lnTo>
                  <a:lnTo>
                    <a:pt x="171" y="62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4684" y="473"/>
              <a:ext cx="1871" cy="1275"/>
            </a:xfrm>
            <a:custGeom>
              <a:avLst/>
              <a:gdLst>
                <a:gd name="T0" fmla="*/ 284 w 1871"/>
                <a:gd name="T1" fmla="*/ 1247 h 1275"/>
                <a:gd name="T2" fmla="*/ 227 w 1871"/>
                <a:gd name="T3" fmla="*/ 1134 h 1275"/>
                <a:gd name="T4" fmla="*/ 255 w 1871"/>
                <a:gd name="T5" fmla="*/ 878 h 1275"/>
                <a:gd name="T6" fmla="*/ 142 w 1871"/>
                <a:gd name="T7" fmla="*/ 850 h 1275"/>
                <a:gd name="T8" fmla="*/ 57 w 1871"/>
                <a:gd name="T9" fmla="*/ 793 h 1275"/>
                <a:gd name="T10" fmla="*/ 142 w 1871"/>
                <a:gd name="T11" fmla="*/ 595 h 1275"/>
                <a:gd name="T12" fmla="*/ 397 w 1871"/>
                <a:gd name="T13" fmla="*/ 737 h 1275"/>
                <a:gd name="T14" fmla="*/ 539 w 1871"/>
                <a:gd name="T15" fmla="*/ 623 h 1275"/>
                <a:gd name="T16" fmla="*/ 624 w 1871"/>
                <a:gd name="T17" fmla="*/ 510 h 1275"/>
                <a:gd name="T18" fmla="*/ 737 w 1871"/>
                <a:gd name="T19" fmla="*/ 567 h 1275"/>
                <a:gd name="T20" fmla="*/ 822 w 1871"/>
                <a:gd name="T21" fmla="*/ 453 h 1275"/>
                <a:gd name="T22" fmla="*/ 964 w 1871"/>
                <a:gd name="T23" fmla="*/ 311 h 1275"/>
                <a:gd name="T24" fmla="*/ 1021 w 1871"/>
                <a:gd name="T25" fmla="*/ 255 h 1275"/>
                <a:gd name="T26" fmla="*/ 1162 w 1871"/>
                <a:gd name="T27" fmla="*/ 198 h 1275"/>
                <a:gd name="T28" fmla="*/ 1304 w 1871"/>
                <a:gd name="T29" fmla="*/ 198 h 1275"/>
                <a:gd name="T30" fmla="*/ 1418 w 1871"/>
                <a:gd name="T31" fmla="*/ 141 h 1275"/>
                <a:gd name="T32" fmla="*/ 1531 w 1871"/>
                <a:gd name="T33" fmla="*/ 0 h 1275"/>
                <a:gd name="T34" fmla="*/ 1729 w 1871"/>
                <a:gd name="T35" fmla="*/ 56 h 1275"/>
                <a:gd name="T36" fmla="*/ 1729 w 1871"/>
                <a:gd name="T37" fmla="*/ 141 h 1275"/>
                <a:gd name="T38" fmla="*/ 1786 w 1871"/>
                <a:gd name="T39" fmla="*/ 255 h 1275"/>
                <a:gd name="T40" fmla="*/ 1843 w 1871"/>
                <a:gd name="T41" fmla="*/ 453 h 1275"/>
                <a:gd name="T42" fmla="*/ 1871 w 1871"/>
                <a:gd name="T43" fmla="*/ 567 h 1275"/>
                <a:gd name="T44" fmla="*/ 1729 w 1871"/>
                <a:gd name="T45" fmla="*/ 623 h 1275"/>
                <a:gd name="T46" fmla="*/ 1673 w 1871"/>
                <a:gd name="T47" fmla="*/ 623 h 1275"/>
                <a:gd name="T48" fmla="*/ 1588 w 1871"/>
                <a:gd name="T49" fmla="*/ 708 h 1275"/>
                <a:gd name="T50" fmla="*/ 1503 w 1871"/>
                <a:gd name="T51" fmla="*/ 737 h 1275"/>
                <a:gd name="T52" fmla="*/ 1361 w 1871"/>
                <a:gd name="T53" fmla="*/ 935 h 1275"/>
                <a:gd name="T54" fmla="*/ 1191 w 1871"/>
                <a:gd name="T55" fmla="*/ 907 h 1275"/>
                <a:gd name="T56" fmla="*/ 1106 w 1871"/>
                <a:gd name="T57" fmla="*/ 878 h 1275"/>
                <a:gd name="T58" fmla="*/ 936 w 1871"/>
                <a:gd name="T59" fmla="*/ 963 h 1275"/>
                <a:gd name="T60" fmla="*/ 851 w 1871"/>
                <a:gd name="T61" fmla="*/ 1077 h 1275"/>
                <a:gd name="T62" fmla="*/ 737 w 1871"/>
                <a:gd name="T63" fmla="*/ 1105 h 1275"/>
                <a:gd name="T64" fmla="*/ 482 w 1871"/>
                <a:gd name="T65" fmla="*/ 1162 h 1275"/>
                <a:gd name="T66" fmla="*/ 312 w 1871"/>
                <a:gd name="T67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1" h="1275">
                  <a:moveTo>
                    <a:pt x="312" y="1275"/>
                  </a:moveTo>
                  <a:lnTo>
                    <a:pt x="284" y="1247"/>
                  </a:lnTo>
                  <a:lnTo>
                    <a:pt x="284" y="1162"/>
                  </a:lnTo>
                  <a:lnTo>
                    <a:pt x="227" y="1134"/>
                  </a:lnTo>
                  <a:lnTo>
                    <a:pt x="255" y="1077"/>
                  </a:lnTo>
                  <a:lnTo>
                    <a:pt x="255" y="878"/>
                  </a:lnTo>
                  <a:lnTo>
                    <a:pt x="170" y="907"/>
                  </a:lnTo>
                  <a:lnTo>
                    <a:pt x="142" y="850"/>
                  </a:lnTo>
                  <a:lnTo>
                    <a:pt x="57" y="878"/>
                  </a:lnTo>
                  <a:lnTo>
                    <a:pt x="57" y="793"/>
                  </a:lnTo>
                  <a:lnTo>
                    <a:pt x="0" y="680"/>
                  </a:lnTo>
                  <a:lnTo>
                    <a:pt x="142" y="595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539" y="623"/>
                  </a:lnTo>
                  <a:lnTo>
                    <a:pt x="539" y="567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737" y="567"/>
                  </a:lnTo>
                  <a:lnTo>
                    <a:pt x="794" y="481"/>
                  </a:lnTo>
                  <a:lnTo>
                    <a:pt x="822" y="453"/>
                  </a:lnTo>
                  <a:lnTo>
                    <a:pt x="851" y="481"/>
                  </a:lnTo>
                  <a:lnTo>
                    <a:pt x="964" y="311"/>
                  </a:lnTo>
                  <a:lnTo>
                    <a:pt x="1021" y="311"/>
                  </a:lnTo>
                  <a:lnTo>
                    <a:pt x="1021" y="255"/>
                  </a:lnTo>
                  <a:lnTo>
                    <a:pt x="1106" y="198"/>
                  </a:lnTo>
                  <a:lnTo>
                    <a:pt x="1162" y="198"/>
                  </a:lnTo>
                  <a:lnTo>
                    <a:pt x="1247" y="226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418" y="141"/>
                  </a:lnTo>
                  <a:lnTo>
                    <a:pt x="1389" y="56"/>
                  </a:lnTo>
                  <a:lnTo>
                    <a:pt x="1531" y="0"/>
                  </a:lnTo>
                  <a:lnTo>
                    <a:pt x="1616" y="85"/>
                  </a:lnTo>
                  <a:lnTo>
                    <a:pt x="1729" y="56"/>
                  </a:lnTo>
                  <a:lnTo>
                    <a:pt x="1758" y="113"/>
                  </a:lnTo>
                  <a:lnTo>
                    <a:pt x="1729" y="141"/>
                  </a:lnTo>
                  <a:lnTo>
                    <a:pt x="1786" y="198"/>
                  </a:lnTo>
                  <a:lnTo>
                    <a:pt x="1786" y="255"/>
                  </a:lnTo>
                  <a:lnTo>
                    <a:pt x="1814" y="283"/>
                  </a:lnTo>
                  <a:lnTo>
                    <a:pt x="1843" y="453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814" y="623"/>
                  </a:lnTo>
                  <a:lnTo>
                    <a:pt x="1729" y="623"/>
                  </a:lnTo>
                  <a:lnTo>
                    <a:pt x="1701" y="567"/>
                  </a:lnTo>
                  <a:lnTo>
                    <a:pt x="1673" y="623"/>
                  </a:lnTo>
                  <a:lnTo>
                    <a:pt x="1588" y="652"/>
                  </a:lnTo>
                  <a:lnTo>
                    <a:pt x="1588" y="708"/>
                  </a:lnTo>
                  <a:lnTo>
                    <a:pt x="1559" y="737"/>
                  </a:lnTo>
                  <a:lnTo>
                    <a:pt x="1503" y="737"/>
                  </a:lnTo>
                  <a:lnTo>
                    <a:pt x="1474" y="822"/>
                  </a:lnTo>
                  <a:lnTo>
                    <a:pt x="1361" y="935"/>
                  </a:lnTo>
                  <a:lnTo>
                    <a:pt x="1219" y="963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06" y="878"/>
                  </a:lnTo>
                  <a:lnTo>
                    <a:pt x="992" y="878"/>
                  </a:lnTo>
                  <a:lnTo>
                    <a:pt x="936" y="963"/>
                  </a:lnTo>
                  <a:lnTo>
                    <a:pt x="964" y="1020"/>
                  </a:lnTo>
                  <a:lnTo>
                    <a:pt x="851" y="1077"/>
                  </a:lnTo>
                  <a:lnTo>
                    <a:pt x="794" y="1190"/>
                  </a:lnTo>
                  <a:lnTo>
                    <a:pt x="737" y="1105"/>
                  </a:lnTo>
                  <a:lnTo>
                    <a:pt x="510" y="1190"/>
                  </a:lnTo>
                  <a:lnTo>
                    <a:pt x="482" y="1162"/>
                  </a:lnTo>
                  <a:lnTo>
                    <a:pt x="369" y="1190"/>
                  </a:lnTo>
                  <a:lnTo>
                    <a:pt x="312" y="127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4599" y="274"/>
              <a:ext cx="1191" cy="936"/>
            </a:xfrm>
            <a:custGeom>
              <a:avLst/>
              <a:gdLst>
                <a:gd name="T0" fmla="*/ 1191 w 1191"/>
                <a:gd name="T1" fmla="*/ 397 h 936"/>
                <a:gd name="T2" fmla="*/ 1106 w 1191"/>
                <a:gd name="T3" fmla="*/ 454 h 936"/>
                <a:gd name="T4" fmla="*/ 1106 w 1191"/>
                <a:gd name="T5" fmla="*/ 510 h 936"/>
                <a:gd name="T6" fmla="*/ 1049 w 1191"/>
                <a:gd name="T7" fmla="*/ 510 h 936"/>
                <a:gd name="T8" fmla="*/ 936 w 1191"/>
                <a:gd name="T9" fmla="*/ 680 h 936"/>
                <a:gd name="T10" fmla="*/ 907 w 1191"/>
                <a:gd name="T11" fmla="*/ 652 h 936"/>
                <a:gd name="T12" fmla="*/ 822 w 1191"/>
                <a:gd name="T13" fmla="*/ 766 h 936"/>
                <a:gd name="T14" fmla="*/ 765 w 1191"/>
                <a:gd name="T15" fmla="*/ 709 h 936"/>
                <a:gd name="T16" fmla="*/ 709 w 1191"/>
                <a:gd name="T17" fmla="*/ 709 h 936"/>
                <a:gd name="T18" fmla="*/ 624 w 1191"/>
                <a:gd name="T19" fmla="*/ 766 h 936"/>
                <a:gd name="T20" fmla="*/ 624 w 1191"/>
                <a:gd name="T21" fmla="*/ 822 h 936"/>
                <a:gd name="T22" fmla="*/ 482 w 1191"/>
                <a:gd name="T23" fmla="*/ 907 h 936"/>
                <a:gd name="T24" fmla="*/ 482 w 1191"/>
                <a:gd name="T25" fmla="*/ 936 h 936"/>
                <a:gd name="T26" fmla="*/ 425 w 1191"/>
                <a:gd name="T27" fmla="*/ 936 h 936"/>
                <a:gd name="T28" fmla="*/ 227 w 1191"/>
                <a:gd name="T29" fmla="*/ 794 h 936"/>
                <a:gd name="T30" fmla="*/ 255 w 1191"/>
                <a:gd name="T31" fmla="*/ 680 h 936"/>
                <a:gd name="T32" fmla="*/ 227 w 1191"/>
                <a:gd name="T33" fmla="*/ 652 h 936"/>
                <a:gd name="T34" fmla="*/ 227 w 1191"/>
                <a:gd name="T35" fmla="*/ 595 h 936"/>
                <a:gd name="T36" fmla="*/ 170 w 1191"/>
                <a:gd name="T37" fmla="*/ 482 h 936"/>
                <a:gd name="T38" fmla="*/ 198 w 1191"/>
                <a:gd name="T39" fmla="*/ 397 h 936"/>
                <a:gd name="T40" fmla="*/ 198 w 1191"/>
                <a:gd name="T41" fmla="*/ 340 h 936"/>
                <a:gd name="T42" fmla="*/ 113 w 1191"/>
                <a:gd name="T43" fmla="*/ 255 h 936"/>
                <a:gd name="T44" fmla="*/ 85 w 1191"/>
                <a:gd name="T45" fmla="*/ 255 h 936"/>
                <a:gd name="T46" fmla="*/ 0 w 1191"/>
                <a:gd name="T47" fmla="*/ 199 h 936"/>
                <a:gd name="T48" fmla="*/ 0 w 1191"/>
                <a:gd name="T49" fmla="*/ 57 h 936"/>
                <a:gd name="T50" fmla="*/ 28 w 1191"/>
                <a:gd name="T51" fmla="*/ 0 h 936"/>
                <a:gd name="T52" fmla="*/ 85 w 1191"/>
                <a:gd name="T53" fmla="*/ 0 h 936"/>
                <a:gd name="T54" fmla="*/ 198 w 1191"/>
                <a:gd name="T55" fmla="*/ 57 h 936"/>
                <a:gd name="T56" fmla="*/ 227 w 1191"/>
                <a:gd name="T57" fmla="*/ 0 h 936"/>
                <a:gd name="T58" fmla="*/ 283 w 1191"/>
                <a:gd name="T59" fmla="*/ 0 h 936"/>
                <a:gd name="T60" fmla="*/ 340 w 1191"/>
                <a:gd name="T61" fmla="*/ 85 h 936"/>
                <a:gd name="T62" fmla="*/ 510 w 1191"/>
                <a:gd name="T63" fmla="*/ 170 h 936"/>
                <a:gd name="T64" fmla="*/ 624 w 1191"/>
                <a:gd name="T65" fmla="*/ 142 h 936"/>
                <a:gd name="T66" fmla="*/ 680 w 1191"/>
                <a:gd name="T67" fmla="*/ 199 h 936"/>
                <a:gd name="T68" fmla="*/ 822 w 1191"/>
                <a:gd name="T69" fmla="*/ 199 h 936"/>
                <a:gd name="T70" fmla="*/ 964 w 1191"/>
                <a:gd name="T71" fmla="*/ 227 h 936"/>
                <a:gd name="T72" fmla="*/ 1021 w 1191"/>
                <a:gd name="T73" fmla="*/ 170 h 936"/>
                <a:gd name="T74" fmla="*/ 1106 w 1191"/>
                <a:gd name="T75" fmla="*/ 227 h 936"/>
                <a:gd name="T76" fmla="*/ 1191 w 1191"/>
                <a:gd name="T77" fmla="*/ 39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1" h="936">
                  <a:moveTo>
                    <a:pt x="1191" y="397"/>
                  </a:moveTo>
                  <a:lnTo>
                    <a:pt x="1106" y="454"/>
                  </a:lnTo>
                  <a:lnTo>
                    <a:pt x="1106" y="510"/>
                  </a:lnTo>
                  <a:lnTo>
                    <a:pt x="1049" y="51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822" y="766"/>
                  </a:lnTo>
                  <a:lnTo>
                    <a:pt x="765" y="709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24" y="822"/>
                  </a:lnTo>
                  <a:lnTo>
                    <a:pt x="482" y="907"/>
                  </a:lnTo>
                  <a:lnTo>
                    <a:pt x="482" y="936"/>
                  </a:lnTo>
                  <a:lnTo>
                    <a:pt x="425" y="936"/>
                  </a:lnTo>
                  <a:lnTo>
                    <a:pt x="227" y="794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27" y="595"/>
                  </a:lnTo>
                  <a:lnTo>
                    <a:pt x="170" y="482"/>
                  </a:lnTo>
                  <a:lnTo>
                    <a:pt x="198" y="397"/>
                  </a:lnTo>
                  <a:lnTo>
                    <a:pt x="198" y="340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0" y="199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85"/>
                  </a:lnTo>
                  <a:lnTo>
                    <a:pt x="510" y="170"/>
                  </a:lnTo>
                  <a:lnTo>
                    <a:pt x="624" y="142"/>
                  </a:lnTo>
                  <a:lnTo>
                    <a:pt x="680" y="199"/>
                  </a:lnTo>
                  <a:lnTo>
                    <a:pt x="822" y="199"/>
                  </a:lnTo>
                  <a:lnTo>
                    <a:pt x="964" y="227"/>
                  </a:lnTo>
                  <a:lnTo>
                    <a:pt x="1021" y="170"/>
                  </a:lnTo>
                  <a:lnTo>
                    <a:pt x="1106" y="227"/>
                  </a:lnTo>
                  <a:lnTo>
                    <a:pt x="1191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996" y="1351"/>
              <a:ext cx="822" cy="709"/>
            </a:xfrm>
            <a:custGeom>
              <a:avLst/>
              <a:gdLst>
                <a:gd name="T0" fmla="*/ 822 w 822"/>
                <a:gd name="T1" fmla="*/ 29 h 709"/>
                <a:gd name="T2" fmla="*/ 794 w 822"/>
                <a:gd name="T3" fmla="*/ 0 h 709"/>
                <a:gd name="T4" fmla="*/ 680 w 822"/>
                <a:gd name="T5" fmla="*/ 0 h 709"/>
                <a:gd name="T6" fmla="*/ 624 w 822"/>
                <a:gd name="T7" fmla="*/ 85 h 709"/>
                <a:gd name="T8" fmla="*/ 652 w 822"/>
                <a:gd name="T9" fmla="*/ 142 h 709"/>
                <a:gd name="T10" fmla="*/ 539 w 822"/>
                <a:gd name="T11" fmla="*/ 199 h 709"/>
                <a:gd name="T12" fmla="*/ 482 w 822"/>
                <a:gd name="T13" fmla="*/ 312 h 709"/>
                <a:gd name="T14" fmla="*/ 425 w 822"/>
                <a:gd name="T15" fmla="*/ 227 h 709"/>
                <a:gd name="T16" fmla="*/ 198 w 822"/>
                <a:gd name="T17" fmla="*/ 312 h 709"/>
                <a:gd name="T18" fmla="*/ 170 w 822"/>
                <a:gd name="T19" fmla="*/ 284 h 709"/>
                <a:gd name="T20" fmla="*/ 57 w 822"/>
                <a:gd name="T21" fmla="*/ 312 h 709"/>
                <a:gd name="T22" fmla="*/ 0 w 822"/>
                <a:gd name="T23" fmla="*/ 397 h 709"/>
                <a:gd name="T24" fmla="*/ 0 w 822"/>
                <a:gd name="T25" fmla="*/ 624 h 709"/>
                <a:gd name="T26" fmla="*/ 227 w 822"/>
                <a:gd name="T27" fmla="*/ 567 h 709"/>
                <a:gd name="T28" fmla="*/ 312 w 822"/>
                <a:gd name="T29" fmla="*/ 681 h 709"/>
                <a:gd name="T30" fmla="*/ 368 w 822"/>
                <a:gd name="T31" fmla="*/ 709 h 709"/>
                <a:gd name="T32" fmla="*/ 425 w 822"/>
                <a:gd name="T33" fmla="*/ 567 h 709"/>
                <a:gd name="T34" fmla="*/ 567 w 822"/>
                <a:gd name="T35" fmla="*/ 482 h 709"/>
                <a:gd name="T36" fmla="*/ 567 w 822"/>
                <a:gd name="T37" fmla="*/ 454 h 709"/>
                <a:gd name="T38" fmla="*/ 539 w 822"/>
                <a:gd name="T39" fmla="*/ 426 h 709"/>
                <a:gd name="T40" fmla="*/ 595 w 822"/>
                <a:gd name="T41" fmla="*/ 369 h 709"/>
                <a:gd name="T42" fmla="*/ 624 w 822"/>
                <a:gd name="T43" fmla="*/ 397 h 709"/>
                <a:gd name="T44" fmla="*/ 737 w 822"/>
                <a:gd name="T45" fmla="*/ 341 h 709"/>
                <a:gd name="T46" fmla="*/ 709 w 822"/>
                <a:gd name="T47" fmla="*/ 284 h 709"/>
                <a:gd name="T48" fmla="*/ 794 w 822"/>
                <a:gd name="T49" fmla="*/ 227 h 709"/>
                <a:gd name="T50" fmla="*/ 765 w 822"/>
                <a:gd name="T51" fmla="*/ 199 h 709"/>
                <a:gd name="T52" fmla="*/ 822 w 822"/>
                <a:gd name="T53" fmla="*/ 142 h 709"/>
                <a:gd name="T54" fmla="*/ 822 w 822"/>
                <a:gd name="T55" fmla="*/ 114 h 709"/>
                <a:gd name="T56" fmla="*/ 794 w 822"/>
                <a:gd name="T57" fmla="*/ 85 h 709"/>
                <a:gd name="T58" fmla="*/ 822 w 822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709">
                  <a:moveTo>
                    <a:pt x="822" y="29"/>
                  </a:moveTo>
                  <a:lnTo>
                    <a:pt x="794" y="0"/>
                  </a:lnTo>
                  <a:lnTo>
                    <a:pt x="680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539" y="199"/>
                  </a:lnTo>
                  <a:lnTo>
                    <a:pt x="482" y="312"/>
                  </a:lnTo>
                  <a:lnTo>
                    <a:pt x="425" y="227"/>
                  </a:lnTo>
                  <a:lnTo>
                    <a:pt x="198" y="312"/>
                  </a:lnTo>
                  <a:lnTo>
                    <a:pt x="170" y="284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27" y="567"/>
                  </a:lnTo>
                  <a:lnTo>
                    <a:pt x="312" y="681"/>
                  </a:lnTo>
                  <a:lnTo>
                    <a:pt x="368" y="709"/>
                  </a:lnTo>
                  <a:lnTo>
                    <a:pt x="425" y="567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95" y="369"/>
                  </a:lnTo>
                  <a:lnTo>
                    <a:pt x="624" y="397"/>
                  </a:lnTo>
                  <a:lnTo>
                    <a:pt x="737" y="341"/>
                  </a:lnTo>
                  <a:lnTo>
                    <a:pt x="709" y="28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794" y="85"/>
                  </a:lnTo>
                  <a:lnTo>
                    <a:pt x="822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5364" y="1692"/>
              <a:ext cx="397" cy="368"/>
            </a:xfrm>
            <a:custGeom>
              <a:avLst/>
              <a:gdLst>
                <a:gd name="T0" fmla="*/ 369 w 397"/>
                <a:gd name="T1" fmla="*/ 0 h 368"/>
                <a:gd name="T2" fmla="*/ 256 w 397"/>
                <a:gd name="T3" fmla="*/ 56 h 368"/>
                <a:gd name="T4" fmla="*/ 227 w 397"/>
                <a:gd name="T5" fmla="*/ 28 h 368"/>
                <a:gd name="T6" fmla="*/ 171 w 397"/>
                <a:gd name="T7" fmla="*/ 85 h 368"/>
                <a:gd name="T8" fmla="*/ 199 w 397"/>
                <a:gd name="T9" fmla="*/ 113 h 368"/>
                <a:gd name="T10" fmla="*/ 199 w 397"/>
                <a:gd name="T11" fmla="*/ 141 h 368"/>
                <a:gd name="T12" fmla="*/ 57 w 397"/>
                <a:gd name="T13" fmla="*/ 226 h 368"/>
                <a:gd name="T14" fmla="*/ 0 w 397"/>
                <a:gd name="T15" fmla="*/ 368 h 368"/>
                <a:gd name="T16" fmla="*/ 171 w 397"/>
                <a:gd name="T17" fmla="*/ 368 h 368"/>
                <a:gd name="T18" fmla="*/ 199 w 397"/>
                <a:gd name="T19" fmla="*/ 340 h 368"/>
                <a:gd name="T20" fmla="*/ 312 w 397"/>
                <a:gd name="T21" fmla="*/ 311 h 368"/>
                <a:gd name="T22" fmla="*/ 341 w 397"/>
                <a:gd name="T23" fmla="*/ 255 h 368"/>
                <a:gd name="T24" fmla="*/ 341 w 397"/>
                <a:gd name="T25" fmla="*/ 141 h 368"/>
                <a:gd name="T26" fmla="*/ 397 w 397"/>
                <a:gd name="T27" fmla="*/ 85 h 368"/>
                <a:gd name="T28" fmla="*/ 369 w 397"/>
                <a:gd name="T2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68">
                  <a:moveTo>
                    <a:pt x="369" y="0"/>
                  </a:moveTo>
                  <a:lnTo>
                    <a:pt x="256" y="56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57" y="226"/>
                  </a:lnTo>
                  <a:lnTo>
                    <a:pt x="0" y="368"/>
                  </a:lnTo>
                  <a:lnTo>
                    <a:pt x="171" y="368"/>
                  </a:lnTo>
                  <a:lnTo>
                    <a:pt x="199" y="340"/>
                  </a:lnTo>
                  <a:lnTo>
                    <a:pt x="312" y="311"/>
                  </a:lnTo>
                  <a:lnTo>
                    <a:pt x="341" y="255"/>
                  </a:lnTo>
                  <a:lnTo>
                    <a:pt x="341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535" y="1040"/>
              <a:ext cx="1048" cy="1389"/>
            </a:xfrm>
            <a:custGeom>
              <a:avLst/>
              <a:gdLst>
                <a:gd name="T0" fmla="*/ 0 w 1048"/>
                <a:gd name="T1" fmla="*/ 1020 h 1389"/>
                <a:gd name="T2" fmla="*/ 28 w 1048"/>
                <a:gd name="T3" fmla="*/ 992 h 1389"/>
                <a:gd name="T4" fmla="*/ 141 w 1048"/>
                <a:gd name="T5" fmla="*/ 963 h 1389"/>
                <a:gd name="T6" fmla="*/ 170 w 1048"/>
                <a:gd name="T7" fmla="*/ 907 h 1389"/>
                <a:gd name="T8" fmla="*/ 170 w 1048"/>
                <a:gd name="T9" fmla="*/ 793 h 1389"/>
                <a:gd name="T10" fmla="*/ 226 w 1048"/>
                <a:gd name="T11" fmla="*/ 737 h 1389"/>
                <a:gd name="T12" fmla="*/ 198 w 1048"/>
                <a:gd name="T13" fmla="*/ 652 h 1389"/>
                <a:gd name="T14" fmla="*/ 170 w 1048"/>
                <a:gd name="T15" fmla="*/ 595 h 1389"/>
                <a:gd name="T16" fmla="*/ 255 w 1048"/>
                <a:gd name="T17" fmla="*/ 538 h 1389"/>
                <a:gd name="T18" fmla="*/ 226 w 1048"/>
                <a:gd name="T19" fmla="*/ 510 h 1389"/>
                <a:gd name="T20" fmla="*/ 283 w 1048"/>
                <a:gd name="T21" fmla="*/ 453 h 1389"/>
                <a:gd name="T22" fmla="*/ 283 w 1048"/>
                <a:gd name="T23" fmla="*/ 425 h 1389"/>
                <a:gd name="T24" fmla="*/ 255 w 1048"/>
                <a:gd name="T25" fmla="*/ 396 h 1389"/>
                <a:gd name="T26" fmla="*/ 283 w 1048"/>
                <a:gd name="T27" fmla="*/ 340 h 1389"/>
                <a:gd name="T28" fmla="*/ 340 w 1048"/>
                <a:gd name="T29" fmla="*/ 340 h 1389"/>
                <a:gd name="T30" fmla="*/ 368 w 1048"/>
                <a:gd name="T31" fmla="*/ 396 h 1389"/>
                <a:gd name="T32" fmla="*/ 510 w 1048"/>
                <a:gd name="T33" fmla="*/ 368 h 1389"/>
                <a:gd name="T34" fmla="*/ 623 w 1048"/>
                <a:gd name="T35" fmla="*/ 255 h 1389"/>
                <a:gd name="T36" fmla="*/ 652 w 1048"/>
                <a:gd name="T37" fmla="*/ 170 h 1389"/>
                <a:gd name="T38" fmla="*/ 708 w 1048"/>
                <a:gd name="T39" fmla="*/ 170 h 1389"/>
                <a:gd name="T40" fmla="*/ 737 w 1048"/>
                <a:gd name="T41" fmla="*/ 141 h 1389"/>
                <a:gd name="T42" fmla="*/ 737 w 1048"/>
                <a:gd name="T43" fmla="*/ 85 h 1389"/>
                <a:gd name="T44" fmla="*/ 822 w 1048"/>
                <a:gd name="T45" fmla="*/ 56 h 1389"/>
                <a:gd name="T46" fmla="*/ 850 w 1048"/>
                <a:gd name="T47" fmla="*/ 0 h 1389"/>
                <a:gd name="T48" fmla="*/ 878 w 1048"/>
                <a:gd name="T49" fmla="*/ 56 h 1389"/>
                <a:gd name="T50" fmla="*/ 963 w 1048"/>
                <a:gd name="T51" fmla="*/ 56 h 1389"/>
                <a:gd name="T52" fmla="*/ 1020 w 1048"/>
                <a:gd name="T53" fmla="*/ 0 h 1389"/>
                <a:gd name="T54" fmla="*/ 1020 w 1048"/>
                <a:gd name="T55" fmla="*/ 113 h 1389"/>
                <a:gd name="T56" fmla="*/ 963 w 1048"/>
                <a:gd name="T57" fmla="*/ 141 h 1389"/>
                <a:gd name="T58" fmla="*/ 992 w 1048"/>
                <a:gd name="T59" fmla="*/ 170 h 1389"/>
                <a:gd name="T60" fmla="*/ 935 w 1048"/>
                <a:gd name="T61" fmla="*/ 226 h 1389"/>
                <a:gd name="T62" fmla="*/ 1020 w 1048"/>
                <a:gd name="T63" fmla="*/ 255 h 1389"/>
                <a:gd name="T64" fmla="*/ 1048 w 1048"/>
                <a:gd name="T65" fmla="*/ 283 h 1389"/>
                <a:gd name="T66" fmla="*/ 963 w 1048"/>
                <a:gd name="T67" fmla="*/ 340 h 1389"/>
                <a:gd name="T68" fmla="*/ 992 w 1048"/>
                <a:gd name="T69" fmla="*/ 368 h 1389"/>
                <a:gd name="T70" fmla="*/ 878 w 1048"/>
                <a:gd name="T71" fmla="*/ 425 h 1389"/>
                <a:gd name="T72" fmla="*/ 793 w 1048"/>
                <a:gd name="T73" fmla="*/ 538 h 1389"/>
                <a:gd name="T74" fmla="*/ 850 w 1048"/>
                <a:gd name="T75" fmla="*/ 595 h 1389"/>
                <a:gd name="T76" fmla="*/ 850 w 1048"/>
                <a:gd name="T77" fmla="*/ 680 h 1389"/>
                <a:gd name="T78" fmla="*/ 793 w 1048"/>
                <a:gd name="T79" fmla="*/ 652 h 1389"/>
                <a:gd name="T80" fmla="*/ 793 w 1048"/>
                <a:gd name="T81" fmla="*/ 765 h 1389"/>
                <a:gd name="T82" fmla="*/ 850 w 1048"/>
                <a:gd name="T83" fmla="*/ 765 h 1389"/>
                <a:gd name="T84" fmla="*/ 878 w 1048"/>
                <a:gd name="T85" fmla="*/ 822 h 1389"/>
                <a:gd name="T86" fmla="*/ 850 w 1048"/>
                <a:gd name="T87" fmla="*/ 850 h 1389"/>
                <a:gd name="T88" fmla="*/ 765 w 1048"/>
                <a:gd name="T89" fmla="*/ 1020 h 1389"/>
                <a:gd name="T90" fmla="*/ 708 w 1048"/>
                <a:gd name="T91" fmla="*/ 1048 h 1389"/>
                <a:gd name="T92" fmla="*/ 652 w 1048"/>
                <a:gd name="T93" fmla="*/ 1247 h 1389"/>
                <a:gd name="T94" fmla="*/ 595 w 1048"/>
                <a:gd name="T95" fmla="*/ 1304 h 1389"/>
                <a:gd name="T96" fmla="*/ 567 w 1048"/>
                <a:gd name="T97" fmla="*/ 1389 h 1389"/>
                <a:gd name="T98" fmla="*/ 538 w 1048"/>
                <a:gd name="T99" fmla="*/ 1332 h 1389"/>
                <a:gd name="T100" fmla="*/ 510 w 1048"/>
                <a:gd name="T101" fmla="*/ 1219 h 1389"/>
                <a:gd name="T102" fmla="*/ 425 w 1048"/>
                <a:gd name="T103" fmla="*/ 1134 h 1389"/>
                <a:gd name="T104" fmla="*/ 170 w 1048"/>
                <a:gd name="T105" fmla="*/ 1077 h 1389"/>
                <a:gd name="T106" fmla="*/ 0 w 1048"/>
                <a:gd name="T107" fmla="*/ 102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89">
                  <a:moveTo>
                    <a:pt x="0" y="1020"/>
                  </a:moveTo>
                  <a:lnTo>
                    <a:pt x="28" y="992"/>
                  </a:lnTo>
                  <a:lnTo>
                    <a:pt x="141" y="963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226" y="737"/>
                  </a:lnTo>
                  <a:lnTo>
                    <a:pt x="198" y="652"/>
                  </a:lnTo>
                  <a:lnTo>
                    <a:pt x="170" y="595"/>
                  </a:lnTo>
                  <a:lnTo>
                    <a:pt x="255" y="538"/>
                  </a:lnTo>
                  <a:lnTo>
                    <a:pt x="226" y="510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255" y="396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68" y="396"/>
                  </a:lnTo>
                  <a:lnTo>
                    <a:pt x="510" y="368"/>
                  </a:lnTo>
                  <a:lnTo>
                    <a:pt x="623" y="255"/>
                  </a:lnTo>
                  <a:lnTo>
                    <a:pt x="652" y="170"/>
                  </a:lnTo>
                  <a:lnTo>
                    <a:pt x="708" y="170"/>
                  </a:lnTo>
                  <a:lnTo>
                    <a:pt x="737" y="141"/>
                  </a:lnTo>
                  <a:lnTo>
                    <a:pt x="737" y="85"/>
                  </a:lnTo>
                  <a:lnTo>
                    <a:pt x="822" y="56"/>
                  </a:lnTo>
                  <a:lnTo>
                    <a:pt x="850" y="0"/>
                  </a:lnTo>
                  <a:lnTo>
                    <a:pt x="878" y="56"/>
                  </a:lnTo>
                  <a:lnTo>
                    <a:pt x="963" y="56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963" y="141"/>
                  </a:lnTo>
                  <a:lnTo>
                    <a:pt x="992" y="170"/>
                  </a:lnTo>
                  <a:lnTo>
                    <a:pt x="935" y="226"/>
                  </a:lnTo>
                  <a:lnTo>
                    <a:pt x="1020" y="255"/>
                  </a:lnTo>
                  <a:lnTo>
                    <a:pt x="1048" y="283"/>
                  </a:lnTo>
                  <a:lnTo>
                    <a:pt x="963" y="340"/>
                  </a:lnTo>
                  <a:lnTo>
                    <a:pt x="992" y="368"/>
                  </a:lnTo>
                  <a:lnTo>
                    <a:pt x="878" y="425"/>
                  </a:lnTo>
                  <a:lnTo>
                    <a:pt x="793" y="538"/>
                  </a:lnTo>
                  <a:lnTo>
                    <a:pt x="850" y="595"/>
                  </a:lnTo>
                  <a:lnTo>
                    <a:pt x="850" y="680"/>
                  </a:lnTo>
                  <a:lnTo>
                    <a:pt x="793" y="652"/>
                  </a:lnTo>
                  <a:lnTo>
                    <a:pt x="793" y="765"/>
                  </a:lnTo>
                  <a:lnTo>
                    <a:pt x="850" y="765"/>
                  </a:lnTo>
                  <a:lnTo>
                    <a:pt x="878" y="822"/>
                  </a:lnTo>
                  <a:lnTo>
                    <a:pt x="850" y="850"/>
                  </a:lnTo>
                  <a:lnTo>
                    <a:pt x="765" y="1020"/>
                  </a:lnTo>
                  <a:lnTo>
                    <a:pt x="708" y="1048"/>
                  </a:lnTo>
                  <a:lnTo>
                    <a:pt x="652" y="1247"/>
                  </a:lnTo>
                  <a:lnTo>
                    <a:pt x="595" y="1304"/>
                  </a:lnTo>
                  <a:lnTo>
                    <a:pt x="567" y="1389"/>
                  </a:lnTo>
                  <a:lnTo>
                    <a:pt x="538" y="1332"/>
                  </a:lnTo>
                  <a:lnTo>
                    <a:pt x="510" y="1219"/>
                  </a:lnTo>
                  <a:lnTo>
                    <a:pt x="425" y="1134"/>
                  </a:lnTo>
                  <a:lnTo>
                    <a:pt x="170" y="1077"/>
                  </a:lnTo>
                  <a:lnTo>
                    <a:pt x="0" y="102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6102" y="1890"/>
              <a:ext cx="481" cy="595"/>
            </a:xfrm>
            <a:custGeom>
              <a:avLst/>
              <a:gdLst>
                <a:gd name="T0" fmla="*/ 283 w 481"/>
                <a:gd name="T1" fmla="*/ 0 h 595"/>
                <a:gd name="T2" fmla="*/ 340 w 481"/>
                <a:gd name="T3" fmla="*/ 57 h 595"/>
                <a:gd name="T4" fmla="*/ 396 w 481"/>
                <a:gd name="T5" fmla="*/ 57 h 595"/>
                <a:gd name="T6" fmla="*/ 481 w 481"/>
                <a:gd name="T7" fmla="*/ 113 h 595"/>
                <a:gd name="T8" fmla="*/ 368 w 481"/>
                <a:gd name="T9" fmla="*/ 142 h 595"/>
                <a:gd name="T10" fmla="*/ 368 w 481"/>
                <a:gd name="T11" fmla="*/ 227 h 595"/>
                <a:gd name="T12" fmla="*/ 311 w 481"/>
                <a:gd name="T13" fmla="*/ 227 h 595"/>
                <a:gd name="T14" fmla="*/ 283 w 481"/>
                <a:gd name="T15" fmla="*/ 425 h 595"/>
                <a:gd name="T16" fmla="*/ 226 w 481"/>
                <a:gd name="T17" fmla="*/ 454 h 595"/>
                <a:gd name="T18" fmla="*/ 226 w 481"/>
                <a:gd name="T19" fmla="*/ 539 h 595"/>
                <a:gd name="T20" fmla="*/ 141 w 481"/>
                <a:gd name="T21" fmla="*/ 595 h 595"/>
                <a:gd name="T22" fmla="*/ 0 w 481"/>
                <a:gd name="T23" fmla="*/ 539 h 595"/>
                <a:gd name="T24" fmla="*/ 28 w 481"/>
                <a:gd name="T25" fmla="*/ 454 h 595"/>
                <a:gd name="T26" fmla="*/ 85 w 481"/>
                <a:gd name="T27" fmla="*/ 397 h 595"/>
                <a:gd name="T28" fmla="*/ 141 w 481"/>
                <a:gd name="T29" fmla="*/ 198 h 595"/>
                <a:gd name="T30" fmla="*/ 198 w 481"/>
                <a:gd name="T31" fmla="*/ 170 h 595"/>
                <a:gd name="T32" fmla="*/ 283 w 481"/>
                <a:gd name="T3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1" h="595">
                  <a:moveTo>
                    <a:pt x="283" y="0"/>
                  </a:moveTo>
                  <a:lnTo>
                    <a:pt x="340" y="57"/>
                  </a:lnTo>
                  <a:lnTo>
                    <a:pt x="396" y="57"/>
                  </a:lnTo>
                  <a:lnTo>
                    <a:pt x="481" y="113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1" y="227"/>
                  </a:lnTo>
                  <a:lnTo>
                    <a:pt x="283" y="425"/>
                  </a:lnTo>
                  <a:lnTo>
                    <a:pt x="226" y="454"/>
                  </a:lnTo>
                  <a:lnTo>
                    <a:pt x="226" y="539"/>
                  </a:lnTo>
                  <a:lnTo>
                    <a:pt x="141" y="595"/>
                  </a:lnTo>
                  <a:lnTo>
                    <a:pt x="0" y="53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41" y="198"/>
                  </a:lnTo>
                  <a:lnTo>
                    <a:pt x="198" y="17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6243" y="2315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85 w 199"/>
                <a:gd name="T3" fmla="*/ 114 h 199"/>
                <a:gd name="T4" fmla="*/ 85 w 199"/>
                <a:gd name="T5" fmla="*/ 29 h 199"/>
                <a:gd name="T6" fmla="*/ 142 w 199"/>
                <a:gd name="T7" fmla="*/ 0 h 199"/>
                <a:gd name="T8" fmla="*/ 142 w 199"/>
                <a:gd name="T9" fmla="*/ 85 h 199"/>
                <a:gd name="T10" fmla="*/ 199 w 199"/>
                <a:gd name="T11" fmla="*/ 114 h 199"/>
                <a:gd name="T12" fmla="*/ 85 w 199"/>
                <a:gd name="T13" fmla="*/ 199 h 199"/>
                <a:gd name="T14" fmla="*/ 0 w 199"/>
                <a:gd name="T1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85" y="199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6328" y="2372"/>
              <a:ext cx="397" cy="340"/>
            </a:xfrm>
            <a:custGeom>
              <a:avLst/>
              <a:gdLst>
                <a:gd name="T0" fmla="*/ 397 w 397"/>
                <a:gd name="T1" fmla="*/ 28 h 340"/>
                <a:gd name="T2" fmla="*/ 284 w 397"/>
                <a:gd name="T3" fmla="*/ 0 h 340"/>
                <a:gd name="T4" fmla="*/ 199 w 397"/>
                <a:gd name="T5" fmla="*/ 85 h 340"/>
                <a:gd name="T6" fmla="*/ 114 w 397"/>
                <a:gd name="T7" fmla="*/ 57 h 340"/>
                <a:gd name="T8" fmla="*/ 0 w 397"/>
                <a:gd name="T9" fmla="*/ 142 h 340"/>
                <a:gd name="T10" fmla="*/ 85 w 397"/>
                <a:gd name="T11" fmla="*/ 170 h 340"/>
                <a:gd name="T12" fmla="*/ 85 w 397"/>
                <a:gd name="T13" fmla="*/ 340 h 340"/>
                <a:gd name="T14" fmla="*/ 227 w 397"/>
                <a:gd name="T15" fmla="*/ 283 h 340"/>
                <a:gd name="T16" fmla="*/ 227 w 397"/>
                <a:gd name="T17" fmla="*/ 227 h 340"/>
                <a:gd name="T18" fmla="*/ 312 w 397"/>
                <a:gd name="T19" fmla="*/ 170 h 340"/>
                <a:gd name="T20" fmla="*/ 312 w 397"/>
                <a:gd name="T21" fmla="*/ 142 h 340"/>
                <a:gd name="T22" fmla="*/ 341 w 397"/>
                <a:gd name="T23" fmla="*/ 85 h 340"/>
                <a:gd name="T24" fmla="*/ 341 w 397"/>
                <a:gd name="T25" fmla="*/ 57 h 340"/>
                <a:gd name="T26" fmla="*/ 397 w 397"/>
                <a:gd name="T2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97" y="28"/>
                  </a:moveTo>
                  <a:lnTo>
                    <a:pt x="284" y="0"/>
                  </a:lnTo>
                  <a:lnTo>
                    <a:pt x="199" y="85"/>
                  </a:lnTo>
                  <a:lnTo>
                    <a:pt x="114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85" y="340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397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6385" y="1578"/>
              <a:ext cx="765" cy="879"/>
            </a:xfrm>
            <a:custGeom>
              <a:avLst/>
              <a:gdLst>
                <a:gd name="T0" fmla="*/ 539 w 765"/>
                <a:gd name="T1" fmla="*/ 0 h 879"/>
                <a:gd name="T2" fmla="*/ 482 w 765"/>
                <a:gd name="T3" fmla="*/ 114 h 879"/>
                <a:gd name="T4" fmla="*/ 340 w 765"/>
                <a:gd name="T5" fmla="*/ 57 h 879"/>
                <a:gd name="T6" fmla="*/ 284 w 765"/>
                <a:gd name="T7" fmla="*/ 85 h 879"/>
                <a:gd name="T8" fmla="*/ 284 w 765"/>
                <a:gd name="T9" fmla="*/ 199 h 879"/>
                <a:gd name="T10" fmla="*/ 227 w 765"/>
                <a:gd name="T11" fmla="*/ 255 h 879"/>
                <a:gd name="T12" fmla="*/ 255 w 765"/>
                <a:gd name="T13" fmla="*/ 312 h 879"/>
                <a:gd name="T14" fmla="*/ 198 w 765"/>
                <a:gd name="T15" fmla="*/ 425 h 879"/>
                <a:gd name="T16" fmla="*/ 85 w 765"/>
                <a:gd name="T17" fmla="*/ 454 h 879"/>
                <a:gd name="T18" fmla="*/ 85 w 765"/>
                <a:gd name="T19" fmla="*/ 539 h 879"/>
                <a:gd name="T20" fmla="*/ 28 w 765"/>
                <a:gd name="T21" fmla="*/ 539 h 879"/>
                <a:gd name="T22" fmla="*/ 0 w 765"/>
                <a:gd name="T23" fmla="*/ 737 h 879"/>
                <a:gd name="T24" fmla="*/ 0 w 765"/>
                <a:gd name="T25" fmla="*/ 822 h 879"/>
                <a:gd name="T26" fmla="*/ 57 w 765"/>
                <a:gd name="T27" fmla="*/ 851 h 879"/>
                <a:gd name="T28" fmla="*/ 142 w 765"/>
                <a:gd name="T29" fmla="*/ 879 h 879"/>
                <a:gd name="T30" fmla="*/ 227 w 765"/>
                <a:gd name="T31" fmla="*/ 794 h 879"/>
                <a:gd name="T32" fmla="*/ 340 w 765"/>
                <a:gd name="T33" fmla="*/ 822 h 879"/>
                <a:gd name="T34" fmla="*/ 340 w 765"/>
                <a:gd name="T35" fmla="*/ 766 h 879"/>
                <a:gd name="T36" fmla="*/ 425 w 765"/>
                <a:gd name="T37" fmla="*/ 652 h 879"/>
                <a:gd name="T38" fmla="*/ 482 w 765"/>
                <a:gd name="T39" fmla="*/ 709 h 879"/>
                <a:gd name="T40" fmla="*/ 567 w 765"/>
                <a:gd name="T41" fmla="*/ 652 h 879"/>
                <a:gd name="T42" fmla="*/ 680 w 765"/>
                <a:gd name="T43" fmla="*/ 624 h 879"/>
                <a:gd name="T44" fmla="*/ 680 w 765"/>
                <a:gd name="T45" fmla="*/ 539 h 879"/>
                <a:gd name="T46" fmla="*/ 737 w 765"/>
                <a:gd name="T47" fmla="*/ 567 h 879"/>
                <a:gd name="T48" fmla="*/ 765 w 765"/>
                <a:gd name="T49" fmla="*/ 482 h 879"/>
                <a:gd name="T50" fmla="*/ 709 w 765"/>
                <a:gd name="T51" fmla="*/ 425 h 879"/>
                <a:gd name="T52" fmla="*/ 680 w 765"/>
                <a:gd name="T53" fmla="*/ 369 h 879"/>
                <a:gd name="T54" fmla="*/ 709 w 765"/>
                <a:gd name="T55" fmla="*/ 255 h 879"/>
                <a:gd name="T56" fmla="*/ 680 w 765"/>
                <a:gd name="T57" fmla="*/ 255 h 879"/>
                <a:gd name="T58" fmla="*/ 709 w 765"/>
                <a:gd name="T59" fmla="*/ 199 h 879"/>
                <a:gd name="T60" fmla="*/ 680 w 765"/>
                <a:gd name="T61" fmla="*/ 170 h 879"/>
                <a:gd name="T62" fmla="*/ 652 w 765"/>
                <a:gd name="T63" fmla="*/ 114 h 879"/>
                <a:gd name="T64" fmla="*/ 595 w 765"/>
                <a:gd name="T65" fmla="*/ 85 h 879"/>
                <a:gd name="T66" fmla="*/ 624 w 765"/>
                <a:gd name="T67" fmla="*/ 29 h 879"/>
                <a:gd name="T68" fmla="*/ 539 w 765"/>
                <a:gd name="T6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879">
                  <a:moveTo>
                    <a:pt x="539" y="0"/>
                  </a:moveTo>
                  <a:lnTo>
                    <a:pt x="482" y="114"/>
                  </a:lnTo>
                  <a:lnTo>
                    <a:pt x="340" y="57"/>
                  </a:lnTo>
                  <a:lnTo>
                    <a:pt x="284" y="85"/>
                  </a:lnTo>
                  <a:lnTo>
                    <a:pt x="284" y="199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198" y="425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39"/>
                  </a:lnTo>
                  <a:lnTo>
                    <a:pt x="0" y="737"/>
                  </a:lnTo>
                  <a:lnTo>
                    <a:pt x="0" y="822"/>
                  </a:lnTo>
                  <a:lnTo>
                    <a:pt x="57" y="851"/>
                  </a:lnTo>
                  <a:lnTo>
                    <a:pt x="142" y="879"/>
                  </a:lnTo>
                  <a:lnTo>
                    <a:pt x="227" y="794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425" y="652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80" y="624"/>
                  </a:lnTo>
                  <a:lnTo>
                    <a:pt x="680" y="539"/>
                  </a:lnTo>
                  <a:lnTo>
                    <a:pt x="737" y="567"/>
                  </a:lnTo>
                  <a:lnTo>
                    <a:pt x="765" y="482"/>
                  </a:lnTo>
                  <a:lnTo>
                    <a:pt x="709" y="425"/>
                  </a:lnTo>
                  <a:lnTo>
                    <a:pt x="680" y="369"/>
                  </a:lnTo>
                  <a:lnTo>
                    <a:pt x="709" y="255"/>
                  </a:lnTo>
                  <a:lnTo>
                    <a:pt x="680" y="255"/>
                  </a:lnTo>
                  <a:lnTo>
                    <a:pt x="709" y="199"/>
                  </a:lnTo>
                  <a:lnTo>
                    <a:pt x="680" y="170"/>
                  </a:lnTo>
                  <a:lnTo>
                    <a:pt x="652" y="114"/>
                  </a:lnTo>
                  <a:lnTo>
                    <a:pt x="595" y="85"/>
                  </a:lnTo>
                  <a:lnTo>
                    <a:pt x="624" y="29"/>
                  </a:lnTo>
                  <a:lnTo>
                    <a:pt x="53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6328" y="1181"/>
              <a:ext cx="709" cy="822"/>
            </a:xfrm>
            <a:custGeom>
              <a:avLst/>
              <a:gdLst>
                <a:gd name="T0" fmla="*/ 596 w 709"/>
                <a:gd name="T1" fmla="*/ 397 h 822"/>
                <a:gd name="T2" fmla="*/ 539 w 709"/>
                <a:gd name="T3" fmla="*/ 511 h 822"/>
                <a:gd name="T4" fmla="*/ 397 w 709"/>
                <a:gd name="T5" fmla="*/ 454 h 822"/>
                <a:gd name="T6" fmla="*/ 341 w 709"/>
                <a:gd name="T7" fmla="*/ 482 h 822"/>
                <a:gd name="T8" fmla="*/ 341 w 709"/>
                <a:gd name="T9" fmla="*/ 596 h 822"/>
                <a:gd name="T10" fmla="*/ 284 w 709"/>
                <a:gd name="T11" fmla="*/ 652 h 822"/>
                <a:gd name="T12" fmla="*/ 312 w 709"/>
                <a:gd name="T13" fmla="*/ 709 h 822"/>
                <a:gd name="T14" fmla="*/ 255 w 709"/>
                <a:gd name="T15" fmla="*/ 822 h 822"/>
                <a:gd name="T16" fmla="*/ 170 w 709"/>
                <a:gd name="T17" fmla="*/ 766 h 822"/>
                <a:gd name="T18" fmla="*/ 114 w 709"/>
                <a:gd name="T19" fmla="*/ 766 h 822"/>
                <a:gd name="T20" fmla="*/ 57 w 709"/>
                <a:gd name="T21" fmla="*/ 709 h 822"/>
                <a:gd name="T22" fmla="*/ 85 w 709"/>
                <a:gd name="T23" fmla="*/ 681 h 822"/>
                <a:gd name="T24" fmla="*/ 57 w 709"/>
                <a:gd name="T25" fmla="*/ 624 h 822"/>
                <a:gd name="T26" fmla="*/ 0 w 709"/>
                <a:gd name="T27" fmla="*/ 624 h 822"/>
                <a:gd name="T28" fmla="*/ 0 w 709"/>
                <a:gd name="T29" fmla="*/ 511 h 822"/>
                <a:gd name="T30" fmla="*/ 57 w 709"/>
                <a:gd name="T31" fmla="*/ 539 h 822"/>
                <a:gd name="T32" fmla="*/ 57 w 709"/>
                <a:gd name="T33" fmla="*/ 454 h 822"/>
                <a:gd name="T34" fmla="*/ 0 w 709"/>
                <a:gd name="T35" fmla="*/ 397 h 822"/>
                <a:gd name="T36" fmla="*/ 85 w 709"/>
                <a:gd name="T37" fmla="*/ 284 h 822"/>
                <a:gd name="T38" fmla="*/ 199 w 709"/>
                <a:gd name="T39" fmla="*/ 227 h 822"/>
                <a:gd name="T40" fmla="*/ 170 w 709"/>
                <a:gd name="T41" fmla="*/ 199 h 822"/>
                <a:gd name="T42" fmla="*/ 255 w 709"/>
                <a:gd name="T43" fmla="*/ 142 h 822"/>
                <a:gd name="T44" fmla="*/ 227 w 709"/>
                <a:gd name="T45" fmla="*/ 114 h 822"/>
                <a:gd name="T46" fmla="*/ 142 w 709"/>
                <a:gd name="T47" fmla="*/ 85 h 822"/>
                <a:gd name="T48" fmla="*/ 199 w 709"/>
                <a:gd name="T49" fmla="*/ 29 h 822"/>
                <a:gd name="T50" fmla="*/ 482 w 709"/>
                <a:gd name="T51" fmla="*/ 0 h 822"/>
                <a:gd name="T52" fmla="*/ 539 w 709"/>
                <a:gd name="T53" fmla="*/ 57 h 822"/>
                <a:gd name="T54" fmla="*/ 652 w 709"/>
                <a:gd name="T55" fmla="*/ 29 h 822"/>
                <a:gd name="T56" fmla="*/ 681 w 709"/>
                <a:gd name="T57" fmla="*/ 85 h 822"/>
                <a:gd name="T58" fmla="*/ 652 w 709"/>
                <a:gd name="T59" fmla="*/ 142 h 822"/>
                <a:gd name="T60" fmla="*/ 709 w 709"/>
                <a:gd name="T61" fmla="*/ 227 h 822"/>
                <a:gd name="T62" fmla="*/ 567 w 709"/>
                <a:gd name="T63" fmla="*/ 340 h 822"/>
                <a:gd name="T64" fmla="*/ 596 w 709"/>
                <a:gd name="T65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822">
                  <a:moveTo>
                    <a:pt x="596" y="397"/>
                  </a:moveTo>
                  <a:lnTo>
                    <a:pt x="539" y="511"/>
                  </a:lnTo>
                  <a:lnTo>
                    <a:pt x="397" y="454"/>
                  </a:lnTo>
                  <a:lnTo>
                    <a:pt x="341" y="482"/>
                  </a:lnTo>
                  <a:lnTo>
                    <a:pt x="341" y="596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14" y="766"/>
                  </a:lnTo>
                  <a:lnTo>
                    <a:pt x="57" y="709"/>
                  </a:lnTo>
                  <a:lnTo>
                    <a:pt x="85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85" y="284"/>
                  </a:lnTo>
                  <a:lnTo>
                    <a:pt x="199" y="227"/>
                  </a:lnTo>
                  <a:lnTo>
                    <a:pt x="170" y="199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652" y="29"/>
                  </a:lnTo>
                  <a:lnTo>
                    <a:pt x="681" y="85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567" y="340"/>
                  </a:lnTo>
                  <a:lnTo>
                    <a:pt x="596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347" y="5746"/>
              <a:ext cx="198" cy="226"/>
            </a:xfrm>
            <a:custGeom>
              <a:avLst/>
              <a:gdLst>
                <a:gd name="T0" fmla="*/ 28 w 198"/>
                <a:gd name="T1" fmla="*/ 0 h 226"/>
                <a:gd name="T2" fmla="*/ 56 w 198"/>
                <a:gd name="T3" fmla="*/ 56 h 226"/>
                <a:gd name="T4" fmla="*/ 0 w 198"/>
                <a:gd name="T5" fmla="*/ 113 h 226"/>
                <a:gd name="T6" fmla="*/ 56 w 198"/>
                <a:gd name="T7" fmla="*/ 170 h 226"/>
                <a:gd name="T8" fmla="*/ 28 w 198"/>
                <a:gd name="T9" fmla="*/ 226 h 226"/>
                <a:gd name="T10" fmla="*/ 170 w 198"/>
                <a:gd name="T11" fmla="*/ 226 h 226"/>
                <a:gd name="T12" fmla="*/ 141 w 198"/>
                <a:gd name="T13" fmla="*/ 141 h 226"/>
                <a:gd name="T14" fmla="*/ 198 w 198"/>
                <a:gd name="T15" fmla="*/ 85 h 226"/>
                <a:gd name="T16" fmla="*/ 28 w 198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26">
                  <a:moveTo>
                    <a:pt x="28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26"/>
                  </a:lnTo>
                  <a:lnTo>
                    <a:pt x="170" y="226"/>
                  </a:lnTo>
                  <a:lnTo>
                    <a:pt x="141" y="141"/>
                  </a:lnTo>
                  <a:lnTo>
                    <a:pt x="198" y="85"/>
                  </a:lnTo>
                  <a:lnTo>
                    <a:pt x="2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828" y="4045"/>
              <a:ext cx="738" cy="1332"/>
            </a:xfrm>
            <a:custGeom>
              <a:avLst/>
              <a:gdLst>
                <a:gd name="T0" fmla="*/ 709 w 738"/>
                <a:gd name="T1" fmla="*/ 793 h 1332"/>
                <a:gd name="T2" fmla="*/ 681 w 738"/>
                <a:gd name="T3" fmla="*/ 878 h 1332"/>
                <a:gd name="T4" fmla="*/ 624 w 738"/>
                <a:gd name="T5" fmla="*/ 907 h 1332"/>
                <a:gd name="T6" fmla="*/ 596 w 738"/>
                <a:gd name="T7" fmla="*/ 935 h 1332"/>
                <a:gd name="T8" fmla="*/ 624 w 738"/>
                <a:gd name="T9" fmla="*/ 992 h 1332"/>
                <a:gd name="T10" fmla="*/ 596 w 738"/>
                <a:gd name="T11" fmla="*/ 992 h 1332"/>
                <a:gd name="T12" fmla="*/ 511 w 738"/>
                <a:gd name="T13" fmla="*/ 935 h 1332"/>
                <a:gd name="T14" fmla="*/ 454 w 738"/>
                <a:gd name="T15" fmla="*/ 1020 h 1332"/>
                <a:gd name="T16" fmla="*/ 539 w 738"/>
                <a:gd name="T17" fmla="*/ 1105 h 1332"/>
                <a:gd name="T18" fmla="*/ 511 w 738"/>
                <a:gd name="T19" fmla="*/ 1219 h 1332"/>
                <a:gd name="T20" fmla="*/ 539 w 738"/>
                <a:gd name="T21" fmla="*/ 1275 h 1332"/>
                <a:gd name="T22" fmla="*/ 454 w 738"/>
                <a:gd name="T23" fmla="*/ 1332 h 1332"/>
                <a:gd name="T24" fmla="*/ 369 w 738"/>
                <a:gd name="T25" fmla="*/ 1304 h 1332"/>
                <a:gd name="T26" fmla="*/ 369 w 738"/>
                <a:gd name="T27" fmla="*/ 1219 h 1332"/>
                <a:gd name="T28" fmla="*/ 312 w 738"/>
                <a:gd name="T29" fmla="*/ 1162 h 1332"/>
                <a:gd name="T30" fmla="*/ 227 w 738"/>
                <a:gd name="T31" fmla="*/ 1162 h 1332"/>
                <a:gd name="T32" fmla="*/ 199 w 738"/>
                <a:gd name="T33" fmla="*/ 1134 h 1332"/>
                <a:gd name="T34" fmla="*/ 199 w 738"/>
                <a:gd name="T35" fmla="*/ 1049 h 1332"/>
                <a:gd name="T36" fmla="*/ 199 w 738"/>
                <a:gd name="T37" fmla="*/ 992 h 1332"/>
                <a:gd name="T38" fmla="*/ 256 w 738"/>
                <a:gd name="T39" fmla="*/ 963 h 1332"/>
                <a:gd name="T40" fmla="*/ 256 w 738"/>
                <a:gd name="T41" fmla="*/ 907 h 1332"/>
                <a:gd name="T42" fmla="*/ 142 w 738"/>
                <a:gd name="T43" fmla="*/ 935 h 1332"/>
                <a:gd name="T44" fmla="*/ 142 w 738"/>
                <a:gd name="T45" fmla="*/ 878 h 1332"/>
                <a:gd name="T46" fmla="*/ 29 w 738"/>
                <a:gd name="T47" fmla="*/ 907 h 1332"/>
                <a:gd name="T48" fmla="*/ 0 w 738"/>
                <a:gd name="T49" fmla="*/ 793 h 1332"/>
                <a:gd name="T50" fmla="*/ 114 w 738"/>
                <a:gd name="T51" fmla="*/ 765 h 1332"/>
                <a:gd name="T52" fmla="*/ 114 w 738"/>
                <a:gd name="T53" fmla="*/ 680 h 1332"/>
                <a:gd name="T54" fmla="*/ 142 w 738"/>
                <a:gd name="T55" fmla="*/ 623 h 1332"/>
                <a:gd name="T56" fmla="*/ 114 w 738"/>
                <a:gd name="T57" fmla="*/ 567 h 1332"/>
                <a:gd name="T58" fmla="*/ 142 w 738"/>
                <a:gd name="T59" fmla="*/ 510 h 1332"/>
                <a:gd name="T60" fmla="*/ 86 w 738"/>
                <a:gd name="T61" fmla="*/ 425 h 1332"/>
                <a:gd name="T62" fmla="*/ 114 w 738"/>
                <a:gd name="T63" fmla="*/ 311 h 1332"/>
                <a:gd name="T64" fmla="*/ 29 w 738"/>
                <a:gd name="T65" fmla="*/ 226 h 1332"/>
                <a:gd name="T66" fmla="*/ 57 w 738"/>
                <a:gd name="T67" fmla="*/ 170 h 1332"/>
                <a:gd name="T68" fmla="*/ 57 w 738"/>
                <a:gd name="T69" fmla="*/ 0 h 1332"/>
                <a:gd name="T70" fmla="*/ 171 w 738"/>
                <a:gd name="T71" fmla="*/ 85 h 1332"/>
                <a:gd name="T72" fmla="*/ 256 w 738"/>
                <a:gd name="T73" fmla="*/ 85 h 1332"/>
                <a:gd name="T74" fmla="*/ 284 w 738"/>
                <a:gd name="T75" fmla="*/ 170 h 1332"/>
                <a:gd name="T76" fmla="*/ 369 w 738"/>
                <a:gd name="T77" fmla="*/ 170 h 1332"/>
                <a:gd name="T78" fmla="*/ 397 w 738"/>
                <a:gd name="T79" fmla="*/ 198 h 1332"/>
                <a:gd name="T80" fmla="*/ 369 w 738"/>
                <a:gd name="T81" fmla="*/ 255 h 1332"/>
                <a:gd name="T82" fmla="*/ 426 w 738"/>
                <a:gd name="T83" fmla="*/ 311 h 1332"/>
                <a:gd name="T84" fmla="*/ 511 w 738"/>
                <a:gd name="T85" fmla="*/ 311 h 1332"/>
                <a:gd name="T86" fmla="*/ 539 w 738"/>
                <a:gd name="T87" fmla="*/ 340 h 1332"/>
                <a:gd name="T88" fmla="*/ 596 w 738"/>
                <a:gd name="T89" fmla="*/ 311 h 1332"/>
                <a:gd name="T90" fmla="*/ 624 w 738"/>
                <a:gd name="T91" fmla="*/ 368 h 1332"/>
                <a:gd name="T92" fmla="*/ 738 w 738"/>
                <a:gd name="T93" fmla="*/ 425 h 1332"/>
                <a:gd name="T94" fmla="*/ 653 w 738"/>
                <a:gd name="T95" fmla="*/ 510 h 1332"/>
                <a:gd name="T96" fmla="*/ 681 w 738"/>
                <a:gd name="T97" fmla="*/ 538 h 1332"/>
                <a:gd name="T98" fmla="*/ 681 w 738"/>
                <a:gd name="T99" fmla="*/ 708 h 1332"/>
                <a:gd name="T100" fmla="*/ 709 w 738"/>
                <a:gd name="T101" fmla="*/ 793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8" h="1332">
                  <a:moveTo>
                    <a:pt x="709" y="793"/>
                  </a:moveTo>
                  <a:lnTo>
                    <a:pt x="681" y="878"/>
                  </a:lnTo>
                  <a:lnTo>
                    <a:pt x="624" y="907"/>
                  </a:lnTo>
                  <a:lnTo>
                    <a:pt x="596" y="935"/>
                  </a:lnTo>
                  <a:lnTo>
                    <a:pt x="624" y="992"/>
                  </a:lnTo>
                  <a:lnTo>
                    <a:pt x="596" y="992"/>
                  </a:lnTo>
                  <a:lnTo>
                    <a:pt x="511" y="935"/>
                  </a:lnTo>
                  <a:lnTo>
                    <a:pt x="454" y="1020"/>
                  </a:lnTo>
                  <a:lnTo>
                    <a:pt x="539" y="1105"/>
                  </a:lnTo>
                  <a:lnTo>
                    <a:pt x="511" y="1219"/>
                  </a:lnTo>
                  <a:lnTo>
                    <a:pt x="539" y="1275"/>
                  </a:lnTo>
                  <a:lnTo>
                    <a:pt x="454" y="1332"/>
                  </a:lnTo>
                  <a:lnTo>
                    <a:pt x="369" y="1304"/>
                  </a:lnTo>
                  <a:lnTo>
                    <a:pt x="369" y="1219"/>
                  </a:lnTo>
                  <a:lnTo>
                    <a:pt x="312" y="1162"/>
                  </a:lnTo>
                  <a:lnTo>
                    <a:pt x="227" y="1162"/>
                  </a:lnTo>
                  <a:lnTo>
                    <a:pt x="199" y="1134"/>
                  </a:lnTo>
                  <a:lnTo>
                    <a:pt x="199" y="1049"/>
                  </a:lnTo>
                  <a:lnTo>
                    <a:pt x="199" y="992"/>
                  </a:lnTo>
                  <a:lnTo>
                    <a:pt x="256" y="963"/>
                  </a:lnTo>
                  <a:lnTo>
                    <a:pt x="256" y="907"/>
                  </a:lnTo>
                  <a:lnTo>
                    <a:pt x="142" y="935"/>
                  </a:lnTo>
                  <a:lnTo>
                    <a:pt x="142" y="878"/>
                  </a:lnTo>
                  <a:lnTo>
                    <a:pt x="29" y="907"/>
                  </a:lnTo>
                  <a:lnTo>
                    <a:pt x="0" y="793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142" y="623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86" y="425"/>
                  </a:lnTo>
                  <a:lnTo>
                    <a:pt x="114" y="311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397" y="198"/>
                  </a:lnTo>
                  <a:lnTo>
                    <a:pt x="369" y="255"/>
                  </a:lnTo>
                  <a:lnTo>
                    <a:pt x="426" y="311"/>
                  </a:lnTo>
                  <a:lnTo>
                    <a:pt x="511" y="311"/>
                  </a:lnTo>
                  <a:lnTo>
                    <a:pt x="539" y="340"/>
                  </a:lnTo>
                  <a:lnTo>
                    <a:pt x="596" y="311"/>
                  </a:lnTo>
                  <a:lnTo>
                    <a:pt x="624" y="368"/>
                  </a:lnTo>
                  <a:lnTo>
                    <a:pt x="738" y="425"/>
                  </a:lnTo>
                  <a:lnTo>
                    <a:pt x="653" y="510"/>
                  </a:lnTo>
                  <a:lnTo>
                    <a:pt x="681" y="538"/>
                  </a:lnTo>
                  <a:lnTo>
                    <a:pt x="681" y="708"/>
                  </a:lnTo>
                  <a:lnTo>
                    <a:pt x="709" y="7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1282" y="4810"/>
              <a:ext cx="624" cy="425"/>
            </a:xfrm>
            <a:custGeom>
              <a:avLst/>
              <a:gdLst>
                <a:gd name="T0" fmla="*/ 595 w 624"/>
                <a:gd name="T1" fmla="*/ 57 h 425"/>
                <a:gd name="T2" fmla="*/ 510 w 624"/>
                <a:gd name="T3" fmla="*/ 0 h 425"/>
                <a:gd name="T4" fmla="*/ 454 w 624"/>
                <a:gd name="T5" fmla="*/ 28 h 425"/>
                <a:gd name="T6" fmla="*/ 397 w 624"/>
                <a:gd name="T7" fmla="*/ 0 h 425"/>
                <a:gd name="T8" fmla="*/ 340 w 624"/>
                <a:gd name="T9" fmla="*/ 28 h 425"/>
                <a:gd name="T10" fmla="*/ 255 w 624"/>
                <a:gd name="T11" fmla="*/ 28 h 425"/>
                <a:gd name="T12" fmla="*/ 227 w 624"/>
                <a:gd name="T13" fmla="*/ 113 h 425"/>
                <a:gd name="T14" fmla="*/ 170 w 624"/>
                <a:gd name="T15" fmla="*/ 142 h 425"/>
                <a:gd name="T16" fmla="*/ 142 w 624"/>
                <a:gd name="T17" fmla="*/ 170 h 425"/>
                <a:gd name="T18" fmla="*/ 170 w 624"/>
                <a:gd name="T19" fmla="*/ 227 h 425"/>
                <a:gd name="T20" fmla="*/ 142 w 624"/>
                <a:gd name="T21" fmla="*/ 227 h 425"/>
                <a:gd name="T22" fmla="*/ 57 w 624"/>
                <a:gd name="T23" fmla="*/ 170 h 425"/>
                <a:gd name="T24" fmla="*/ 0 w 624"/>
                <a:gd name="T25" fmla="*/ 255 h 425"/>
                <a:gd name="T26" fmla="*/ 85 w 624"/>
                <a:gd name="T27" fmla="*/ 340 h 425"/>
                <a:gd name="T28" fmla="*/ 142 w 624"/>
                <a:gd name="T29" fmla="*/ 340 h 425"/>
                <a:gd name="T30" fmla="*/ 227 w 624"/>
                <a:gd name="T31" fmla="*/ 397 h 425"/>
                <a:gd name="T32" fmla="*/ 312 w 624"/>
                <a:gd name="T33" fmla="*/ 425 h 425"/>
                <a:gd name="T34" fmla="*/ 340 w 624"/>
                <a:gd name="T35" fmla="*/ 397 h 425"/>
                <a:gd name="T36" fmla="*/ 454 w 624"/>
                <a:gd name="T37" fmla="*/ 397 h 425"/>
                <a:gd name="T38" fmla="*/ 454 w 624"/>
                <a:gd name="T39" fmla="*/ 369 h 425"/>
                <a:gd name="T40" fmla="*/ 539 w 624"/>
                <a:gd name="T41" fmla="*/ 340 h 425"/>
                <a:gd name="T42" fmla="*/ 567 w 624"/>
                <a:gd name="T43" fmla="*/ 312 h 425"/>
                <a:gd name="T44" fmla="*/ 624 w 624"/>
                <a:gd name="T45" fmla="*/ 312 h 425"/>
                <a:gd name="T46" fmla="*/ 624 w 624"/>
                <a:gd name="T47" fmla="*/ 255 h 425"/>
                <a:gd name="T48" fmla="*/ 567 w 624"/>
                <a:gd name="T49" fmla="*/ 227 h 425"/>
                <a:gd name="T50" fmla="*/ 595 w 624"/>
                <a:gd name="T51" fmla="*/ 198 h 425"/>
                <a:gd name="T52" fmla="*/ 567 w 624"/>
                <a:gd name="T53" fmla="*/ 142 h 425"/>
                <a:gd name="T54" fmla="*/ 624 w 624"/>
                <a:gd name="T55" fmla="*/ 113 h 425"/>
                <a:gd name="T56" fmla="*/ 595 w 624"/>
                <a:gd name="T5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425">
                  <a:moveTo>
                    <a:pt x="595" y="57"/>
                  </a:moveTo>
                  <a:lnTo>
                    <a:pt x="510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255" y="28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42" y="227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27" y="397"/>
                  </a:lnTo>
                  <a:lnTo>
                    <a:pt x="312" y="425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369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595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715" y="5094"/>
              <a:ext cx="652" cy="680"/>
            </a:xfrm>
            <a:custGeom>
              <a:avLst/>
              <a:gdLst>
                <a:gd name="T0" fmla="*/ 567 w 652"/>
                <a:gd name="T1" fmla="*/ 283 h 680"/>
                <a:gd name="T2" fmla="*/ 482 w 652"/>
                <a:gd name="T3" fmla="*/ 255 h 680"/>
                <a:gd name="T4" fmla="*/ 482 w 652"/>
                <a:gd name="T5" fmla="*/ 170 h 680"/>
                <a:gd name="T6" fmla="*/ 425 w 652"/>
                <a:gd name="T7" fmla="*/ 113 h 680"/>
                <a:gd name="T8" fmla="*/ 340 w 652"/>
                <a:gd name="T9" fmla="*/ 113 h 680"/>
                <a:gd name="T10" fmla="*/ 312 w 652"/>
                <a:gd name="T11" fmla="*/ 85 h 680"/>
                <a:gd name="T12" fmla="*/ 312 w 652"/>
                <a:gd name="T13" fmla="*/ 0 h 680"/>
                <a:gd name="T14" fmla="*/ 227 w 652"/>
                <a:gd name="T15" fmla="*/ 28 h 680"/>
                <a:gd name="T16" fmla="*/ 255 w 652"/>
                <a:gd name="T17" fmla="*/ 56 h 680"/>
                <a:gd name="T18" fmla="*/ 142 w 652"/>
                <a:gd name="T19" fmla="*/ 141 h 680"/>
                <a:gd name="T20" fmla="*/ 170 w 652"/>
                <a:gd name="T21" fmla="*/ 226 h 680"/>
                <a:gd name="T22" fmla="*/ 142 w 652"/>
                <a:gd name="T23" fmla="*/ 226 h 680"/>
                <a:gd name="T24" fmla="*/ 142 w 652"/>
                <a:gd name="T25" fmla="*/ 283 h 680"/>
                <a:gd name="T26" fmla="*/ 113 w 652"/>
                <a:gd name="T27" fmla="*/ 283 h 680"/>
                <a:gd name="T28" fmla="*/ 57 w 652"/>
                <a:gd name="T29" fmla="*/ 368 h 680"/>
                <a:gd name="T30" fmla="*/ 113 w 652"/>
                <a:gd name="T31" fmla="*/ 396 h 680"/>
                <a:gd name="T32" fmla="*/ 0 w 652"/>
                <a:gd name="T33" fmla="*/ 396 h 680"/>
                <a:gd name="T34" fmla="*/ 28 w 652"/>
                <a:gd name="T35" fmla="*/ 453 h 680"/>
                <a:gd name="T36" fmla="*/ 85 w 652"/>
                <a:gd name="T37" fmla="*/ 481 h 680"/>
                <a:gd name="T38" fmla="*/ 85 w 652"/>
                <a:gd name="T39" fmla="*/ 510 h 680"/>
                <a:gd name="T40" fmla="*/ 28 w 652"/>
                <a:gd name="T41" fmla="*/ 510 h 680"/>
                <a:gd name="T42" fmla="*/ 28 w 652"/>
                <a:gd name="T43" fmla="*/ 623 h 680"/>
                <a:gd name="T44" fmla="*/ 170 w 652"/>
                <a:gd name="T45" fmla="*/ 538 h 680"/>
                <a:gd name="T46" fmla="*/ 255 w 652"/>
                <a:gd name="T47" fmla="*/ 538 h 680"/>
                <a:gd name="T48" fmla="*/ 284 w 652"/>
                <a:gd name="T49" fmla="*/ 453 h 680"/>
                <a:gd name="T50" fmla="*/ 369 w 652"/>
                <a:gd name="T51" fmla="*/ 425 h 680"/>
                <a:gd name="T52" fmla="*/ 510 w 652"/>
                <a:gd name="T53" fmla="*/ 652 h 680"/>
                <a:gd name="T54" fmla="*/ 567 w 652"/>
                <a:gd name="T55" fmla="*/ 623 h 680"/>
                <a:gd name="T56" fmla="*/ 652 w 652"/>
                <a:gd name="T57" fmla="*/ 680 h 680"/>
                <a:gd name="T58" fmla="*/ 652 w 652"/>
                <a:gd name="T59" fmla="*/ 538 h 680"/>
                <a:gd name="T60" fmla="*/ 595 w 652"/>
                <a:gd name="T61" fmla="*/ 481 h 680"/>
                <a:gd name="T62" fmla="*/ 595 w 652"/>
                <a:gd name="T63" fmla="*/ 453 h 680"/>
                <a:gd name="T64" fmla="*/ 539 w 652"/>
                <a:gd name="T65" fmla="*/ 396 h 680"/>
                <a:gd name="T66" fmla="*/ 595 w 652"/>
                <a:gd name="T67" fmla="*/ 340 h 680"/>
                <a:gd name="T68" fmla="*/ 567 w 652"/>
                <a:gd name="T69" fmla="*/ 311 h 680"/>
                <a:gd name="T70" fmla="*/ 567 w 652"/>
                <a:gd name="T7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2" h="680">
                  <a:moveTo>
                    <a:pt x="567" y="283"/>
                  </a:moveTo>
                  <a:lnTo>
                    <a:pt x="482" y="255"/>
                  </a:lnTo>
                  <a:lnTo>
                    <a:pt x="482" y="170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142" y="141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142" y="283"/>
                  </a:lnTo>
                  <a:lnTo>
                    <a:pt x="113" y="283"/>
                  </a:lnTo>
                  <a:lnTo>
                    <a:pt x="57" y="368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28" y="453"/>
                  </a:lnTo>
                  <a:lnTo>
                    <a:pt x="85" y="481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28" y="623"/>
                  </a:lnTo>
                  <a:lnTo>
                    <a:pt x="170" y="538"/>
                  </a:lnTo>
                  <a:lnTo>
                    <a:pt x="255" y="538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510" y="652"/>
                  </a:lnTo>
                  <a:lnTo>
                    <a:pt x="567" y="623"/>
                  </a:lnTo>
                  <a:lnTo>
                    <a:pt x="652" y="680"/>
                  </a:lnTo>
                  <a:lnTo>
                    <a:pt x="652" y="538"/>
                  </a:lnTo>
                  <a:lnTo>
                    <a:pt x="595" y="481"/>
                  </a:lnTo>
                  <a:lnTo>
                    <a:pt x="595" y="453"/>
                  </a:lnTo>
                  <a:lnTo>
                    <a:pt x="539" y="396"/>
                  </a:lnTo>
                  <a:lnTo>
                    <a:pt x="595" y="340"/>
                  </a:lnTo>
                  <a:lnTo>
                    <a:pt x="567" y="311"/>
                  </a:lnTo>
                  <a:lnTo>
                    <a:pt x="56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1254" y="4838"/>
              <a:ext cx="1077" cy="1078"/>
            </a:xfrm>
            <a:custGeom>
              <a:avLst/>
              <a:gdLst>
                <a:gd name="T0" fmla="*/ 113 w 1077"/>
                <a:gd name="T1" fmla="*/ 936 h 1078"/>
                <a:gd name="T2" fmla="*/ 113 w 1077"/>
                <a:gd name="T3" fmla="*/ 794 h 1078"/>
                <a:gd name="T4" fmla="*/ 56 w 1077"/>
                <a:gd name="T5" fmla="*/ 737 h 1078"/>
                <a:gd name="T6" fmla="*/ 56 w 1077"/>
                <a:gd name="T7" fmla="*/ 709 h 1078"/>
                <a:gd name="T8" fmla="*/ 0 w 1077"/>
                <a:gd name="T9" fmla="*/ 652 h 1078"/>
                <a:gd name="T10" fmla="*/ 56 w 1077"/>
                <a:gd name="T11" fmla="*/ 596 h 1078"/>
                <a:gd name="T12" fmla="*/ 28 w 1077"/>
                <a:gd name="T13" fmla="*/ 567 h 1078"/>
                <a:gd name="T14" fmla="*/ 28 w 1077"/>
                <a:gd name="T15" fmla="*/ 539 h 1078"/>
                <a:gd name="T16" fmla="*/ 113 w 1077"/>
                <a:gd name="T17" fmla="*/ 482 h 1078"/>
                <a:gd name="T18" fmla="*/ 85 w 1077"/>
                <a:gd name="T19" fmla="*/ 426 h 1078"/>
                <a:gd name="T20" fmla="*/ 113 w 1077"/>
                <a:gd name="T21" fmla="*/ 312 h 1078"/>
                <a:gd name="T22" fmla="*/ 170 w 1077"/>
                <a:gd name="T23" fmla="*/ 312 h 1078"/>
                <a:gd name="T24" fmla="*/ 255 w 1077"/>
                <a:gd name="T25" fmla="*/ 369 h 1078"/>
                <a:gd name="T26" fmla="*/ 340 w 1077"/>
                <a:gd name="T27" fmla="*/ 397 h 1078"/>
                <a:gd name="T28" fmla="*/ 368 w 1077"/>
                <a:gd name="T29" fmla="*/ 369 h 1078"/>
                <a:gd name="T30" fmla="*/ 482 w 1077"/>
                <a:gd name="T31" fmla="*/ 369 h 1078"/>
                <a:gd name="T32" fmla="*/ 482 w 1077"/>
                <a:gd name="T33" fmla="*/ 341 h 1078"/>
                <a:gd name="T34" fmla="*/ 567 w 1077"/>
                <a:gd name="T35" fmla="*/ 312 h 1078"/>
                <a:gd name="T36" fmla="*/ 595 w 1077"/>
                <a:gd name="T37" fmla="*/ 284 h 1078"/>
                <a:gd name="T38" fmla="*/ 652 w 1077"/>
                <a:gd name="T39" fmla="*/ 284 h 1078"/>
                <a:gd name="T40" fmla="*/ 652 w 1077"/>
                <a:gd name="T41" fmla="*/ 227 h 1078"/>
                <a:gd name="T42" fmla="*/ 595 w 1077"/>
                <a:gd name="T43" fmla="*/ 199 h 1078"/>
                <a:gd name="T44" fmla="*/ 623 w 1077"/>
                <a:gd name="T45" fmla="*/ 170 h 1078"/>
                <a:gd name="T46" fmla="*/ 595 w 1077"/>
                <a:gd name="T47" fmla="*/ 114 h 1078"/>
                <a:gd name="T48" fmla="*/ 652 w 1077"/>
                <a:gd name="T49" fmla="*/ 85 h 1078"/>
                <a:gd name="T50" fmla="*/ 623 w 1077"/>
                <a:gd name="T51" fmla="*/ 29 h 1078"/>
                <a:gd name="T52" fmla="*/ 680 w 1077"/>
                <a:gd name="T53" fmla="*/ 0 h 1078"/>
                <a:gd name="T54" fmla="*/ 737 w 1077"/>
                <a:gd name="T55" fmla="*/ 114 h 1078"/>
                <a:gd name="T56" fmla="*/ 822 w 1077"/>
                <a:gd name="T57" fmla="*/ 142 h 1078"/>
                <a:gd name="T58" fmla="*/ 850 w 1077"/>
                <a:gd name="T59" fmla="*/ 114 h 1078"/>
                <a:gd name="T60" fmla="*/ 935 w 1077"/>
                <a:gd name="T61" fmla="*/ 114 h 1078"/>
                <a:gd name="T62" fmla="*/ 964 w 1077"/>
                <a:gd name="T63" fmla="*/ 142 h 1078"/>
                <a:gd name="T64" fmla="*/ 1020 w 1077"/>
                <a:gd name="T65" fmla="*/ 142 h 1078"/>
                <a:gd name="T66" fmla="*/ 1020 w 1077"/>
                <a:gd name="T67" fmla="*/ 284 h 1078"/>
                <a:gd name="T68" fmla="*/ 992 w 1077"/>
                <a:gd name="T69" fmla="*/ 341 h 1078"/>
                <a:gd name="T70" fmla="*/ 794 w 1077"/>
                <a:gd name="T71" fmla="*/ 369 h 1078"/>
                <a:gd name="T72" fmla="*/ 822 w 1077"/>
                <a:gd name="T73" fmla="*/ 511 h 1078"/>
                <a:gd name="T74" fmla="*/ 765 w 1077"/>
                <a:gd name="T75" fmla="*/ 567 h 1078"/>
                <a:gd name="T76" fmla="*/ 822 w 1077"/>
                <a:gd name="T77" fmla="*/ 681 h 1078"/>
                <a:gd name="T78" fmla="*/ 964 w 1077"/>
                <a:gd name="T79" fmla="*/ 737 h 1078"/>
                <a:gd name="T80" fmla="*/ 1049 w 1077"/>
                <a:gd name="T81" fmla="*/ 879 h 1078"/>
                <a:gd name="T82" fmla="*/ 1077 w 1077"/>
                <a:gd name="T83" fmla="*/ 1078 h 1078"/>
                <a:gd name="T84" fmla="*/ 964 w 1077"/>
                <a:gd name="T85" fmla="*/ 1021 h 1078"/>
                <a:gd name="T86" fmla="*/ 822 w 1077"/>
                <a:gd name="T87" fmla="*/ 1021 h 1078"/>
                <a:gd name="T88" fmla="*/ 850 w 1077"/>
                <a:gd name="T89" fmla="*/ 936 h 1078"/>
                <a:gd name="T90" fmla="*/ 765 w 1077"/>
                <a:gd name="T91" fmla="*/ 851 h 1078"/>
                <a:gd name="T92" fmla="*/ 737 w 1077"/>
                <a:gd name="T93" fmla="*/ 794 h 1078"/>
                <a:gd name="T94" fmla="*/ 510 w 1077"/>
                <a:gd name="T95" fmla="*/ 709 h 1078"/>
                <a:gd name="T96" fmla="*/ 453 w 1077"/>
                <a:gd name="T97" fmla="*/ 879 h 1078"/>
                <a:gd name="T98" fmla="*/ 397 w 1077"/>
                <a:gd name="T99" fmla="*/ 737 h 1078"/>
                <a:gd name="T100" fmla="*/ 255 w 1077"/>
                <a:gd name="T101" fmla="*/ 908 h 1078"/>
                <a:gd name="T102" fmla="*/ 170 w 1077"/>
                <a:gd name="T103" fmla="*/ 936 h 1078"/>
                <a:gd name="T104" fmla="*/ 113 w 1077"/>
                <a:gd name="T105" fmla="*/ 93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078">
                  <a:moveTo>
                    <a:pt x="113" y="936"/>
                  </a:moveTo>
                  <a:lnTo>
                    <a:pt x="113" y="794"/>
                  </a:lnTo>
                  <a:lnTo>
                    <a:pt x="56" y="737"/>
                  </a:lnTo>
                  <a:lnTo>
                    <a:pt x="56" y="709"/>
                  </a:lnTo>
                  <a:lnTo>
                    <a:pt x="0" y="652"/>
                  </a:lnTo>
                  <a:lnTo>
                    <a:pt x="56" y="596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113" y="482"/>
                  </a:lnTo>
                  <a:lnTo>
                    <a:pt x="85" y="426"/>
                  </a:lnTo>
                  <a:lnTo>
                    <a:pt x="113" y="312"/>
                  </a:lnTo>
                  <a:lnTo>
                    <a:pt x="170" y="312"/>
                  </a:lnTo>
                  <a:lnTo>
                    <a:pt x="255" y="369"/>
                  </a:lnTo>
                  <a:lnTo>
                    <a:pt x="340" y="397"/>
                  </a:lnTo>
                  <a:lnTo>
                    <a:pt x="368" y="369"/>
                  </a:lnTo>
                  <a:lnTo>
                    <a:pt x="482" y="369"/>
                  </a:lnTo>
                  <a:lnTo>
                    <a:pt x="482" y="341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652" y="284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623" y="170"/>
                  </a:lnTo>
                  <a:lnTo>
                    <a:pt x="595" y="114"/>
                  </a:lnTo>
                  <a:lnTo>
                    <a:pt x="652" y="85"/>
                  </a:lnTo>
                  <a:lnTo>
                    <a:pt x="623" y="29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822" y="142"/>
                  </a:lnTo>
                  <a:lnTo>
                    <a:pt x="850" y="114"/>
                  </a:lnTo>
                  <a:lnTo>
                    <a:pt x="935" y="114"/>
                  </a:lnTo>
                  <a:lnTo>
                    <a:pt x="964" y="142"/>
                  </a:lnTo>
                  <a:lnTo>
                    <a:pt x="1020" y="142"/>
                  </a:lnTo>
                  <a:lnTo>
                    <a:pt x="1020" y="284"/>
                  </a:lnTo>
                  <a:lnTo>
                    <a:pt x="992" y="341"/>
                  </a:lnTo>
                  <a:lnTo>
                    <a:pt x="794" y="369"/>
                  </a:lnTo>
                  <a:lnTo>
                    <a:pt x="822" y="511"/>
                  </a:lnTo>
                  <a:lnTo>
                    <a:pt x="765" y="567"/>
                  </a:lnTo>
                  <a:lnTo>
                    <a:pt x="822" y="681"/>
                  </a:lnTo>
                  <a:lnTo>
                    <a:pt x="964" y="737"/>
                  </a:lnTo>
                  <a:lnTo>
                    <a:pt x="1049" y="879"/>
                  </a:lnTo>
                  <a:lnTo>
                    <a:pt x="1077" y="1078"/>
                  </a:lnTo>
                  <a:lnTo>
                    <a:pt x="964" y="1021"/>
                  </a:lnTo>
                  <a:lnTo>
                    <a:pt x="822" y="1021"/>
                  </a:lnTo>
                  <a:lnTo>
                    <a:pt x="850" y="936"/>
                  </a:lnTo>
                  <a:lnTo>
                    <a:pt x="765" y="851"/>
                  </a:lnTo>
                  <a:lnTo>
                    <a:pt x="737" y="794"/>
                  </a:lnTo>
                  <a:lnTo>
                    <a:pt x="510" y="709"/>
                  </a:lnTo>
                  <a:lnTo>
                    <a:pt x="453" y="879"/>
                  </a:lnTo>
                  <a:lnTo>
                    <a:pt x="397" y="737"/>
                  </a:lnTo>
                  <a:lnTo>
                    <a:pt x="255" y="908"/>
                  </a:lnTo>
                  <a:lnTo>
                    <a:pt x="170" y="936"/>
                  </a:lnTo>
                  <a:lnTo>
                    <a:pt x="113" y="93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E8EBEB77-7ABC-4B2D-BA42-C68728663410}"/>
              </a:ext>
            </a:extLst>
          </p:cNvPr>
          <p:cNvSpPr txBox="1"/>
          <p:nvPr/>
        </p:nvSpPr>
        <p:spPr>
          <a:xfrm>
            <a:off x="233133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73A6BE1-9D39-4E5A-9F29-B2D7EC786BC9}"/>
              </a:ext>
            </a:extLst>
          </p:cNvPr>
          <p:cNvSpPr txBox="1"/>
          <p:nvPr/>
        </p:nvSpPr>
        <p:spPr>
          <a:xfrm>
            <a:off x="197855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0CD5152B-F439-423F-A1B8-0CB281303EBA}"/>
              </a:ext>
            </a:extLst>
          </p:cNvPr>
          <p:cNvCxnSpPr/>
          <p:nvPr/>
        </p:nvCxnSpPr>
        <p:spPr>
          <a:xfrm>
            <a:off x="224744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C24A012-E757-4020-8B11-C92E98BF5D2B}"/>
              </a:ext>
            </a:extLst>
          </p:cNvPr>
          <p:cNvGrpSpPr/>
          <p:nvPr/>
        </p:nvGrpSpPr>
        <p:grpSpPr>
          <a:xfrm>
            <a:off x="6018288" y="594504"/>
            <a:ext cx="720000" cy="430244"/>
            <a:chOff x="6555416" y="4900731"/>
            <a:chExt cx="720000" cy="378515"/>
          </a:xfrm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C8D61284-3D7A-4EAA-B1F5-413DE62784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大豊町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95648D57-E990-42C1-BB66-04CB7548EB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CDA5236-B645-4875-A7B2-703B6E7F25C3}"/>
              </a:ext>
            </a:extLst>
          </p:cNvPr>
          <p:cNvGrpSpPr/>
          <p:nvPr/>
        </p:nvGrpSpPr>
        <p:grpSpPr>
          <a:xfrm>
            <a:off x="6815242" y="854563"/>
            <a:ext cx="720000" cy="430244"/>
            <a:chOff x="6555416" y="4900731"/>
            <a:chExt cx="720000" cy="378515"/>
          </a:xfrm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DC32E658-F3E6-4189-B2F7-ACF8EBABA5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香美市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21B07A5-EED1-4E74-BED1-3EA288C513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2F221EDA-4CCF-489E-8310-F20B9F7689B6}"/>
              </a:ext>
            </a:extLst>
          </p:cNvPr>
          <p:cNvGrpSpPr/>
          <p:nvPr/>
        </p:nvGrpSpPr>
        <p:grpSpPr>
          <a:xfrm>
            <a:off x="8576930" y="1852853"/>
            <a:ext cx="720000" cy="430244"/>
            <a:chOff x="6555416" y="4900731"/>
            <a:chExt cx="720000" cy="37851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2DFDFED9-AE92-428F-9D04-3FA44ED88F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東洋町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F7825CE5-684C-40E4-AF18-4C7E121343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4F27A55-712D-4F95-A915-03A0580224AC}"/>
              </a:ext>
            </a:extLst>
          </p:cNvPr>
          <p:cNvGrpSpPr/>
          <p:nvPr/>
        </p:nvGrpSpPr>
        <p:grpSpPr>
          <a:xfrm>
            <a:off x="7981312" y="3253814"/>
            <a:ext cx="720000" cy="430244"/>
            <a:chOff x="6555416" y="4900731"/>
            <a:chExt cx="720000" cy="378515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686371BB-8631-4944-A449-CCDE1459C5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室戸市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247033A9-87B6-4ED9-9833-8A4E0ACF1D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A4FB3841-ED9D-443F-AE5F-EFF2A5DE49B7}"/>
              </a:ext>
            </a:extLst>
          </p:cNvPr>
          <p:cNvGrpSpPr/>
          <p:nvPr/>
        </p:nvGrpSpPr>
        <p:grpSpPr>
          <a:xfrm>
            <a:off x="7687697" y="1332735"/>
            <a:ext cx="720000" cy="430244"/>
            <a:chOff x="6555416" y="4900731"/>
            <a:chExt cx="720000" cy="378515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3E9B57A8-6C60-44A2-82A7-9CCF137233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馬路村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DF64336F-88E0-4121-A038-AE59998D44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FDEBCC65-2B09-4D55-85E5-7F436208EFE2}"/>
              </a:ext>
            </a:extLst>
          </p:cNvPr>
          <p:cNvGrpSpPr/>
          <p:nvPr/>
        </p:nvGrpSpPr>
        <p:grpSpPr>
          <a:xfrm>
            <a:off x="1337231" y="5091003"/>
            <a:ext cx="720000" cy="430244"/>
            <a:chOff x="6555416" y="4900731"/>
            <a:chExt cx="720000" cy="378515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EDD7B0B2-68BE-475A-BF78-DDD8963CE7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宿毛市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1B9A5276-64C1-4FBB-8915-F5DA14F4C5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FBE7F5B-567C-4B36-9C5F-54A984BD379F}"/>
              </a:ext>
            </a:extLst>
          </p:cNvPr>
          <p:cNvGrpSpPr/>
          <p:nvPr/>
        </p:nvGrpSpPr>
        <p:grpSpPr>
          <a:xfrm>
            <a:off x="2125796" y="5393007"/>
            <a:ext cx="720000" cy="430244"/>
            <a:chOff x="6555416" y="4900731"/>
            <a:chExt cx="720000" cy="37851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354406C4-CAB3-49A1-9C0F-1B68C9683F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三原村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D3C537C7-B3D3-4271-8BC7-2C770DD068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6A7DDEF4-0147-4013-BFF9-18D5CEFA1DF8}"/>
              </a:ext>
            </a:extLst>
          </p:cNvPr>
          <p:cNvGrpSpPr/>
          <p:nvPr/>
        </p:nvGrpSpPr>
        <p:grpSpPr>
          <a:xfrm>
            <a:off x="2125796" y="6030570"/>
            <a:ext cx="720000" cy="430244"/>
            <a:chOff x="6555416" y="4900731"/>
            <a:chExt cx="720000" cy="378515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4EE36D7E-B38E-4F5C-AF1E-CD7A0CA8C0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土佐清水市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65567574-FD7A-42AE-B87C-CAFA335500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664BD3EE-B646-43D3-8950-A1C210E310BB}"/>
              </a:ext>
            </a:extLst>
          </p:cNvPr>
          <p:cNvGrpSpPr/>
          <p:nvPr/>
        </p:nvGrpSpPr>
        <p:grpSpPr>
          <a:xfrm>
            <a:off x="1337231" y="6030570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4CD32A6A-5FC9-4E85-A17C-3706974BFC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47032664-EB29-475A-877F-F82A4A4DEB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CF45AF5C-F479-4ED2-BB0C-A59B54478B7F}"/>
              </a:ext>
            </a:extLst>
          </p:cNvPr>
          <p:cNvGrpSpPr/>
          <p:nvPr/>
        </p:nvGrpSpPr>
        <p:grpSpPr>
          <a:xfrm>
            <a:off x="1890904" y="4470218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641F437B-AA95-4D08-944F-14FA65D70E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67276827-41DB-42D7-8E22-7CA54E9EA4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7850E30-0764-495B-A2D1-A2590DB2787A}"/>
              </a:ext>
            </a:extLst>
          </p:cNvPr>
          <p:cNvGrpSpPr/>
          <p:nvPr/>
        </p:nvGrpSpPr>
        <p:grpSpPr>
          <a:xfrm>
            <a:off x="3023418" y="4470218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FF149DB5-F68F-4BE5-85FC-58D0278278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黒潮町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C95E2183-7D68-4939-86C0-99CD548B1E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EFC3CCA-2EEF-4084-B56C-9661F842AF86}"/>
              </a:ext>
            </a:extLst>
          </p:cNvPr>
          <p:cNvGrpSpPr/>
          <p:nvPr/>
        </p:nvGrpSpPr>
        <p:grpSpPr>
          <a:xfrm>
            <a:off x="2570413" y="3664875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A5EDD42B-DDEC-46A1-89B5-5D10229492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C8293163-DC51-4422-8B4D-B18E16B38A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9CB547CE-5095-4D1F-A61B-47952F4818E6}"/>
              </a:ext>
            </a:extLst>
          </p:cNvPr>
          <p:cNvGrpSpPr/>
          <p:nvPr/>
        </p:nvGrpSpPr>
        <p:grpSpPr>
          <a:xfrm>
            <a:off x="3460795" y="3409251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5192FF9F-9E08-405C-9A35-F5A1644C7D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中土佐町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7DB1F5F6-0130-4449-83EA-DB4442A37B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495BE1EA-ECB4-4B70-B2C6-736F8A942387}"/>
              </a:ext>
            </a:extLst>
          </p:cNvPr>
          <p:cNvGrpSpPr/>
          <p:nvPr/>
        </p:nvGrpSpPr>
        <p:grpSpPr>
          <a:xfrm>
            <a:off x="2117407" y="3010533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D57380ED-A467-4F28-866B-E9C8968447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檮原町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859F692C-DB75-4BA0-9F52-B695FB1E26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162DCFC-5EA4-4DE4-8987-347D68CCC63F}"/>
              </a:ext>
            </a:extLst>
          </p:cNvPr>
          <p:cNvGrpSpPr/>
          <p:nvPr/>
        </p:nvGrpSpPr>
        <p:grpSpPr>
          <a:xfrm>
            <a:off x="2964695" y="2649807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F8098B05-5365-4975-AE06-7E97B22473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津野町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D970D9FF-2EEC-4B3E-851B-225A83CF76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303C06D7-4D66-4D00-B0F2-24170D7032BD}"/>
              </a:ext>
            </a:extLst>
          </p:cNvPr>
          <p:cNvGrpSpPr/>
          <p:nvPr/>
        </p:nvGrpSpPr>
        <p:grpSpPr>
          <a:xfrm>
            <a:off x="3870706" y="2928777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8D3DBD09-C81E-4E65-B408-BFD2F47B88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須崎市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F5DA7880-7470-47D2-BAA5-445F7C0E4C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A738D2BB-3852-4BC6-95D2-2010141793A7}"/>
              </a:ext>
            </a:extLst>
          </p:cNvPr>
          <p:cNvGrpSpPr/>
          <p:nvPr/>
        </p:nvGrpSpPr>
        <p:grpSpPr>
          <a:xfrm>
            <a:off x="4625715" y="2719196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F61BB2AB-4C20-4710-B3F3-16D681C9D1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1A929814-B24A-408A-99A6-A62BF6F837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8ED6FA4D-6FA5-4902-AAFE-CA80124EA722}"/>
              </a:ext>
            </a:extLst>
          </p:cNvPr>
          <p:cNvGrpSpPr/>
          <p:nvPr/>
        </p:nvGrpSpPr>
        <p:grpSpPr>
          <a:xfrm>
            <a:off x="7831806" y="2716663"/>
            <a:ext cx="720000" cy="430244"/>
            <a:chOff x="6555416" y="4900731"/>
            <a:chExt cx="720000" cy="378515"/>
          </a:xfrm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5BD1BABF-BAC0-48D5-9F96-2AE4F93FCE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北川村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27C59AF1-EBAB-4D02-B4D6-07DDB20478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1A151CD8-4922-4EBA-9719-E5179F343FF7}"/>
              </a:ext>
            </a:extLst>
          </p:cNvPr>
          <p:cNvGrpSpPr/>
          <p:nvPr/>
        </p:nvGrpSpPr>
        <p:grpSpPr>
          <a:xfrm>
            <a:off x="7076797" y="2716663"/>
            <a:ext cx="720000" cy="430244"/>
            <a:chOff x="6555416" y="4900731"/>
            <a:chExt cx="720000" cy="378515"/>
          </a:xfrm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F5271624-A774-471A-8AAD-1208C9A0AF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9D6697F2-139D-4EF2-A79B-372F7BFA36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E4B4A86C-499A-4C06-AB3D-F7CA3346CED1}"/>
              </a:ext>
            </a:extLst>
          </p:cNvPr>
          <p:cNvGrpSpPr/>
          <p:nvPr/>
        </p:nvGrpSpPr>
        <p:grpSpPr>
          <a:xfrm>
            <a:off x="7076797" y="2246879"/>
            <a:ext cx="720000" cy="430244"/>
            <a:chOff x="6555416" y="4900731"/>
            <a:chExt cx="720000" cy="378515"/>
          </a:xfrm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DC659EF8-D9A2-4014-B197-BAF45ED2C8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7EACFEB8-1DA5-4757-ABE4-AA5C5FF231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6714ABE6-81BF-42C3-B646-63C0E573B5B2}"/>
              </a:ext>
            </a:extLst>
          </p:cNvPr>
          <p:cNvGrpSpPr/>
          <p:nvPr/>
        </p:nvGrpSpPr>
        <p:grpSpPr>
          <a:xfrm>
            <a:off x="7076797" y="3203224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BEDE7534-3403-47A1-9D04-BFB01B8ED7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奈半利町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2DAC01DF-44DD-4DCF-A137-B8DB8A2F64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8E42AD79-9C67-4B01-B691-36384A81A4E9}"/>
              </a:ext>
            </a:extLst>
          </p:cNvPr>
          <p:cNvGrpSpPr/>
          <p:nvPr/>
        </p:nvGrpSpPr>
        <p:grpSpPr>
          <a:xfrm>
            <a:off x="6883851" y="1709984"/>
            <a:ext cx="720000" cy="430244"/>
            <a:chOff x="6555416" y="4900731"/>
            <a:chExt cx="720000" cy="378515"/>
          </a:xfrm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E8CE92CA-6409-4519-92B2-9C30AE0AE6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安芸市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84DFC2EF-403F-41D1-A2BE-ABCA176358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50986B72-66DE-45C8-891B-A3D6070FD3CA}"/>
              </a:ext>
            </a:extLst>
          </p:cNvPr>
          <p:cNvGrpSpPr/>
          <p:nvPr/>
        </p:nvGrpSpPr>
        <p:grpSpPr>
          <a:xfrm>
            <a:off x="6313398" y="2246879"/>
            <a:ext cx="720000" cy="430244"/>
            <a:chOff x="6555416" y="4900731"/>
            <a:chExt cx="720000" cy="378515"/>
          </a:xfrm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34292FB8-DA7C-49F1-BCAF-E6D2C94C14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芸西村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BA575535-E8A0-472D-9F6A-A0945340E9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8C292AED-FC56-4E0B-89D9-5E281C65F8ED}"/>
              </a:ext>
            </a:extLst>
          </p:cNvPr>
          <p:cNvGrpSpPr/>
          <p:nvPr/>
        </p:nvGrpSpPr>
        <p:grpSpPr>
          <a:xfrm>
            <a:off x="6103392" y="1777516"/>
            <a:ext cx="720000" cy="430244"/>
            <a:chOff x="6555416" y="4900731"/>
            <a:chExt cx="720000" cy="378515"/>
          </a:xfrm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AB3F59F7-4A20-49FF-93F4-922E373934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香南市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CEFFD680-C1EC-41D5-A34F-F4FD508E36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88B11DDE-C296-4C4C-967E-753C258E0A50}"/>
              </a:ext>
            </a:extLst>
          </p:cNvPr>
          <p:cNvGrpSpPr/>
          <p:nvPr/>
        </p:nvGrpSpPr>
        <p:grpSpPr>
          <a:xfrm>
            <a:off x="5482607" y="1324510"/>
            <a:ext cx="720000" cy="430244"/>
            <a:chOff x="6555416" y="4900731"/>
            <a:chExt cx="720000" cy="378515"/>
          </a:xfrm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43528F34-2DAC-48F3-9AA6-FFB4DF065B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南国市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D6CD328F-E16F-4943-B116-0D0CF9A1EE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AE735AE4-D748-4757-9F64-B3CC0BFE3ED4}"/>
              </a:ext>
            </a:extLst>
          </p:cNvPr>
          <p:cNvGrpSpPr/>
          <p:nvPr/>
        </p:nvGrpSpPr>
        <p:grpSpPr>
          <a:xfrm>
            <a:off x="5246501" y="594504"/>
            <a:ext cx="720000" cy="430244"/>
            <a:chOff x="6555416" y="4900731"/>
            <a:chExt cx="720000" cy="378515"/>
          </a:xfrm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5F40D331-2E52-4003-B17D-8188141DF7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本山町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2A690958-15EE-4B6E-8346-26A399B186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8FF412C7-1999-43AF-9953-E75638609BB6}"/>
              </a:ext>
            </a:extLst>
          </p:cNvPr>
          <p:cNvGrpSpPr/>
          <p:nvPr/>
        </p:nvGrpSpPr>
        <p:grpSpPr>
          <a:xfrm>
            <a:off x="4483102" y="451891"/>
            <a:ext cx="720000" cy="430244"/>
            <a:chOff x="6555416" y="4900731"/>
            <a:chExt cx="720000" cy="378515"/>
          </a:xfrm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32965212-B18B-4596-B493-7754FD4F44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大川村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D91CC8C6-9F9C-4AF8-88B7-9E6312A7F2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064EA513-FD6F-48FA-B8E5-B2BE0E4F88B5}"/>
              </a:ext>
            </a:extLst>
          </p:cNvPr>
          <p:cNvGrpSpPr/>
          <p:nvPr/>
        </p:nvGrpSpPr>
        <p:grpSpPr>
          <a:xfrm>
            <a:off x="4744376" y="1072840"/>
            <a:ext cx="720000" cy="430244"/>
            <a:chOff x="6555416" y="4900731"/>
            <a:chExt cx="720000" cy="378515"/>
          </a:xfrm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C229C39F-1F2A-4F58-9D2C-0DF95CCBDF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AAD6C7BF-6D1C-4B4B-A295-170C90B262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21CCAA28-482A-44D3-ADEE-08ABFC20F758}"/>
              </a:ext>
            </a:extLst>
          </p:cNvPr>
          <p:cNvGrpSpPr/>
          <p:nvPr/>
        </p:nvGrpSpPr>
        <p:grpSpPr>
          <a:xfrm>
            <a:off x="4962490" y="1802846"/>
            <a:ext cx="720000" cy="430244"/>
            <a:chOff x="6555416" y="4900731"/>
            <a:chExt cx="720000" cy="378515"/>
          </a:xfrm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60B5507F-B54E-4856-BEE0-9BE0F13BB7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高知市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041A620-E116-4897-8366-0A0C68EE12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493A1E91-D3E7-4833-BB3B-68294E1EBBD3}"/>
              </a:ext>
            </a:extLst>
          </p:cNvPr>
          <p:cNvGrpSpPr/>
          <p:nvPr/>
        </p:nvGrpSpPr>
        <p:grpSpPr>
          <a:xfrm>
            <a:off x="3922255" y="1072840"/>
            <a:ext cx="720000" cy="430244"/>
            <a:chOff x="6555416" y="4900731"/>
            <a:chExt cx="720000" cy="378515"/>
          </a:xfrm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2F4E4378-6369-43E7-A46A-E894FBBE22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いの町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D3015BB6-9275-4698-85C7-C3D9419CC4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BB637724-59B4-4FF8-B149-0AAD7BEEC2C0}"/>
              </a:ext>
            </a:extLst>
          </p:cNvPr>
          <p:cNvGrpSpPr/>
          <p:nvPr/>
        </p:nvGrpSpPr>
        <p:grpSpPr>
          <a:xfrm>
            <a:off x="3158857" y="1517620"/>
            <a:ext cx="720000" cy="430244"/>
            <a:chOff x="6555416" y="4900731"/>
            <a:chExt cx="720000" cy="378515"/>
          </a:xfrm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05F9C90B-5807-4501-9782-6008DCA0F7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仁淀川町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5766990C-AD3C-45CE-80FC-333D6365F2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FF2763BE-1906-4690-880F-83B9286C08EA}"/>
              </a:ext>
            </a:extLst>
          </p:cNvPr>
          <p:cNvGrpSpPr/>
          <p:nvPr/>
        </p:nvGrpSpPr>
        <p:grpSpPr>
          <a:xfrm>
            <a:off x="4206266" y="1878182"/>
            <a:ext cx="720000" cy="430244"/>
            <a:chOff x="6555416" y="4900731"/>
            <a:chExt cx="720000" cy="378515"/>
          </a:xfrm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E88380C7-F1BF-4E67-8F76-FD385F07C6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日高村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7EB4EB01-263F-4B4F-A1B1-1BB255CFCD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1B072CDA-56C4-46C9-8A08-DCB50F6F984B}"/>
              </a:ext>
            </a:extLst>
          </p:cNvPr>
          <p:cNvGrpSpPr/>
          <p:nvPr/>
        </p:nvGrpSpPr>
        <p:grpSpPr>
          <a:xfrm>
            <a:off x="3358978" y="1987238"/>
            <a:ext cx="720000" cy="430244"/>
            <a:chOff x="6555416" y="4900731"/>
            <a:chExt cx="720000" cy="378515"/>
          </a:xfrm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8881DB5D-C6A5-4EBA-9AC2-7B46AC3CD4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越知町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86FE3E79-C660-4746-BF06-5E5D3FC3D8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B0BE21E6-4CEA-476F-955D-177B3AAE8032}"/>
              </a:ext>
            </a:extLst>
          </p:cNvPr>
          <p:cNvGrpSpPr/>
          <p:nvPr/>
        </p:nvGrpSpPr>
        <p:grpSpPr>
          <a:xfrm>
            <a:off x="3845539" y="2457022"/>
            <a:ext cx="720000" cy="430244"/>
            <a:chOff x="6555416" y="4900731"/>
            <a:chExt cx="720000" cy="378515"/>
          </a:xfrm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8E550BC6-E8A7-4172-88E4-7635CFC999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佐川町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7D9E9477-FA81-4AD8-9A82-7174FB6D9B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2792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22" name="Group 958"/>
          <p:cNvGrpSpPr>
            <a:grpSpLocks/>
          </p:cNvGrpSpPr>
          <p:nvPr/>
        </p:nvGrpSpPr>
        <p:grpSpPr bwMode="auto">
          <a:xfrm>
            <a:off x="774474" y="310697"/>
            <a:ext cx="8132535" cy="6461125"/>
            <a:chOff x="347" y="274"/>
            <a:chExt cx="7172" cy="5698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657" y="3278"/>
              <a:ext cx="1786" cy="1700"/>
            </a:xfrm>
            <a:custGeom>
              <a:avLst/>
              <a:gdLst>
                <a:gd name="T0" fmla="*/ 29 w 1786"/>
                <a:gd name="T1" fmla="*/ 369 h 1701"/>
                <a:gd name="T2" fmla="*/ 85 w 1786"/>
                <a:gd name="T3" fmla="*/ 567 h 1701"/>
                <a:gd name="T4" fmla="*/ 114 w 1786"/>
                <a:gd name="T5" fmla="*/ 652 h 1701"/>
                <a:gd name="T6" fmla="*/ 227 w 1786"/>
                <a:gd name="T7" fmla="*/ 766 h 1701"/>
                <a:gd name="T8" fmla="*/ 426 w 1786"/>
                <a:gd name="T9" fmla="*/ 851 h 1701"/>
                <a:gd name="T10" fmla="*/ 539 w 1786"/>
                <a:gd name="T11" fmla="*/ 936 h 1701"/>
                <a:gd name="T12" fmla="*/ 539 w 1786"/>
                <a:gd name="T13" fmla="*/ 1021 h 1701"/>
                <a:gd name="T14" fmla="*/ 681 w 1786"/>
                <a:gd name="T15" fmla="*/ 1077 h 1701"/>
                <a:gd name="T16" fmla="*/ 766 w 1786"/>
                <a:gd name="T17" fmla="*/ 1077 h 1701"/>
                <a:gd name="T18" fmla="*/ 908 w 1786"/>
                <a:gd name="T19" fmla="*/ 1191 h 1701"/>
                <a:gd name="T20" fmla="*/ 851 w 1786"/>
                <a:gd name="T21" fmla="*/ 1304 h 1701"/>
                <a:gd name="T22" fmla="*/ 879 w 1786"/>
                <a:gd name="T23" fmla="*/ 1559 h 1701"/>
                <a:gd name="T24" fmla="*/ 1021 w 1786"/>
                <a:gd name="T25" fmla="*/ 1531 h 1701"/>
                <a:gd name="T26" fmla="*/ 1134 w 1786"/>
                <a:gd name="T27" fmla="*/ 1531 h 1701"/>
                <a:gd name="T28" fmla="*/ 1276 w 1786"/>
                <a:gd name="T29" fmla="*/ 1559 h 1701"/>
                <a:gd name="T30" fmla="*/ 1418 w 1786"/>
                <a:gd name="T31" fmla="*/ 1701 h 1701"/>
                <a:gd name="T32" fmla="*/ 1531 w 1786"/>
                <a:gd name="T33" fmla="*/ 1673 h 1701"/>
                <a:gd name="T34" fmla="*/ 1616 w 1786"/>
                <a:gd name="T35" fmla="*/ 1701 h 1701"/>
                <a:gd name="T36" fmla="*/ 1560 w 1786"/>
                <a:gd name="T37" fmla="*/ 1588 h 1701"/>
                <a:gd name="T38" fmla="*/ 1531 w 1786"/>
                <a:gd name="T39" fmla="*/ 1389 h 1701"/>
                <a:gd name="T40" fmla="*/ 1475 w 1786"/>
                <a:gd name="T41" fmla="*/ 1276 h 1701"/>
                <a:gd name="T42" fmla="*/ 1390 w 1786"/>
                <a:gd name="T43" fmla="*/ 1162 h 1701"/>
                <a:gd name="T44" fmla="*/ 1418 w 1786"/>
                <a:gd name="T45" fmla="*/ 1049 h 1701"/>
                <a:gd name="T46" fmla="*/ 1503 w 1786"/>
                <a:gd name="T47" fmla="*/ 851 h 1701"/>
                <a:gd name="T48" fmla="*/ 1645 w 1786"/>
                <a:gd name="T49" fmla="*/ 737 h 1701"/>
                <a:gd name="T50" fmla="*/ 1786 w 1786"/>
                <a:gd name="T51" fmla="*/ 709 h 1701"/>
                <a:gd name="T52" fmla="*/ 1758 w 1786"/>
                <a:gd name="T53" fmla="*/ 595 h 1701"/>
                <a:gd name="T54" fmla="*/ 1588 w 1786"/>
                <a:gd name="T55" fmla="*/ 567 h 1701"/>
                <a:gd name="T56" fmla="*/ 1475 w 1786"/>
                <a:gd name="T57" fmla="*/ 482 h 1701"/>
                <a:gd name="T58" fmla="*/ 1333 w 1786"/>
                <a:gd name="T59" fmla="*/ 567 h 1701"/>
                <a:gd name="T60" fmla="*/ 1163 w 1786"/>
                <a:gd name="T61" fmla="*/ 567 h 1701"/>
                <a:gd name="T62" fmla="*/ 1078 w 1786"/>
                <a:gd name="T63" fmla="*/ 397 h 1701"/>
                <a:gd name="T64" fmla="*/ 851 w 1786"/>
                <a:gd name="T65" fmla="*/ 340 h 1701"/>
                <a:gd name="T66" fmla="*/ 823 w 1786"/>
                <a:gd name="T67" fmla="*/ 255 h 1701"/>
                <a:gd name="T68" fmla="*/ 823 w 1786"/>
                <a:gd name="T69" fmla="*/ 142 h 1701"/>
                <a:gd name="T70" fmla="*/ 652 w 1786"/>
                <a:gd name="T71" fmla="*/ 142 h 1701"/>
                <a:gd name="T72" fmla="*/ 624 w 1786"/>
                <a:gd name="T73" fmla="*/ 284 h 1701"/>
                <a:gd name="T74" fmla="*/ 482 w 1786"/>
                <a:gd name="T75" fmla="*/ 454 h 1701"/>
                <a:gd name="T76" fmla="*/ 284 w 1786"/>
                <a:gd name="T77" fmla="*/ 624 h 1701"/>
                <a:gd name="T78" fmla="*/ 170 w 1786"/>
                <a:gd name="T79" fmla="*/ 454 h 1701"/>
                <a:gd name="T80" fmla="*/ 114 w 1786"/>
                <a:gd name="T81" fmla="*/ 369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786" h="1701">
                  <a:moveTo>
                    <a:pt x="57" y="369"/>
                  </a:moveTo>
                  <a:lnTo>
                    <a:pt x="29" y="369"/>
                  </a:lnTo>
                  <a:lnTo>
                    <a:pt x="0" y="482"/>
                  </a:lnTo>
                  <a:lnTo>
                    <a:pt x="85" y="567"/>
                  </a:lnTo>
                  <a:lnTo>
                    <a:pt x="57" y="624"/>
                  </a:lnTo>
                  <a:lnTo>
                    <a:pt x="114" y="652"/>
                  </a:lnTo>
                  <a:lnTo>
                    <a:pt x="170" y="737"/>
                  </a:lnTo>
                  <a:lnTo>
                    <a:pt x="227" y="766"/>
                  </a:lnTo>
                  <a:lnTo>
                    <a:pt x="341" y="851"/>
                  </a:lnTo>
                  <a:lnTo>
                    <a:pt x="426" y="851"/>
                  </a:lnTo>
                  <a:lnTo>
                    <a:pt x="454" y="936"/>
                  </a:lnTo>
                  <a:lnTo>
                    <a:pt x="539" y="936"/>
                  </a:lnTo>
                  <a:lnTo>
                    <a:pt x="567" y="964"/>
                  </a:lnTo>
                  <a:lnTo>
                    <a:pt x="539" y="1021"/>
                  </a:lnTo>
                  <a:lnTo>
                    <a:pt x="596" y="1077"/>
                  </a:lnTo>
                  <a:lnTo>
                    <a:pt x="681" y="1077"/>
                  </a:lnTo>
                  <a:lnTo>
                    <a:pt x="709" y="1106"/>
                  </a:lnTo>
                  <a:lnTo>
                    <a:pt x="766" y="1077"/>
                  </a:lnTo>
                  <a:lnTo>
                    <a:pt x="794" y="1134"/>
                  </a:lnTo>
                  <a:lnTo>
                    <a:pt x="908" y="1191"/>
                  </a:lnTo>
                  <a:lnTo>
                    <a:pt x="823" y="1276"/>
                  </a:lnTo>
                  <a:lnTo>
                    <a:pt x="851" y="1304"/>
                  </a:lnTo>
                  <a:lnTo>
                    <a:pt x="851" y="1474"/>
                  </a:lnTo>
                  <a:lnTo>
                    <a:pt x="879" y="1559"/>
                  </a:lnTo>
                  <a:lnTo>
                    <a:pt x="964" y="1559"/>
                  </a:lnTo>
                  <a:lnTo>
                    <a:pt x="1021" y="1531"/>
                  </a:lnTo>
                  <a:lnTo>
                    <a:pt x="1078" y="1559"/>
                  </a:lnTo>
                  <a:lnTo>
                    <a:pt x="1134" y="1531"/>
                  </a:lnTo>
                  <a:lnTo>
                    <a:pt x="1219" y="1588"/>
                  </a:lnTo>
                  <a:lnTo>
                    <a:pt x="1276" y="1559"/>
                  </a:lnTo>
                  <a:lnTo>
                    <a:pt x="1333" y="1673"/>
                  </a:lnTo>
                  <a:lnTo>
                    <a:pt x="1418" y="1701"/>
                  </a:lnTo>
                  <a:lnTo>
                    <a:pt x="1446" y="1673"/>
                  </a:lnTo>
                  <a:lnTo>
                    <a:pt x="1531" y="1673"/>
                  </a:lnTo>
                  <a:lnTo>
                    <a:pt x="1560" y="1701"/>
                  </a:lnTo>
                  <a:lnTo>
                    <a:pt x="1616" y="1701"/>
                  </a:lnTo>
                  <a:lnTo>
                    <a:pt x="1616" y="1644"/>
                  </a:lnTo>
                  <a:lnTo>
                    <a:pt x="1560" y="1588"/>
                  </a:lnTo>
                  <a:lnTo>
                    <a:pt x="1616" y="1361"/>
                  </a:lnTo>
                  <a:lnTo>
                    <a:pt x="1531" y="1389"/>
                  </a:lnTo>
                  <a:lnTo>
                    <a:pt x="1475" y="1361"/>
                  </a:lnTo>
                  <a:lnTo>
                    <a:pt x="1475" y="1276"/>
                  </a:lnTo>
                  <a:lnTo>
                    <a:pt x="1418" y="1276"/>
                  </a:lnTo>
                  <a:lnTo>
                    <a:pt x="1390" y="1162"/>
                  </a:lnTo>
                  <a:lnTo>
                    <a:pt x="1418" y="1134"/>
                  </a:lnTo>
                  <a:lnTo>
                    <a:pt x="1418" y="1049"/>
                  </a:lnTo>
                  <a:lnTo>
                    <a:pt x="1475" y="851"/>
                  </a:lnTo>
                  <a:lnTo>
                    <a:pt x="1503" y="851"/>
                  </a:lnTo>
                  <a:lnTo>
                    <a:pt x="1531" y="822"/>
                  </a:lnTo>
                  <a:lnTo>
                    <a:pt x="1645" y="737"/>
                  </a:lnTo>
                  <a:lnTo>
                    <a:pt x="1758" y="737"/>
                  </a:lnTo>
                  <a:lnTo>
                    <a:pt x="1786" y="709"/>
                  </a:lnTo>
                  <a:lnTo>
                    <a:pt x="1786" y="624"/>
                  </a:lnTo>
                  <a:lnTo>
                    <a:pt x="1758" y="595"/>
                  </a:lnTo>
                  <a:lnTo>
                    <a:pt x="1673" y="539"/>
                  </a:lnTo>
                  <a:lnTo>
                    <a:pt x="1588" y="567"/>
                  </a:lnTo>
                  <a:lnTo>
                    <a:pt x="1588" y="510"/>
                  </a:lnTo>
                  <a:lnTo>
                    <a:pt x="1475" y="482"/>
                  </a:lnTo>
                  <a:lnTo>
                    <a:pt x="1446" y="539"/>
                  </a:lnTo>
                  <a:lnTo>
                    <a:pt x="1333" y="567"/>
                  </a:lnTo>
                  <a:lnTo>
                    <a:pt x="1304" y="595"/>
                  </a:lnTo>
                  <a:lnTo>
                    <a:pt x="1163" y="567"/>
                  </a:lnTo>
                  <a:lnTo>
                    <a:pt x="1078" y="510"/>
                  </a:lnTo>
                  <a:lnTo>
                    <a:pt x="1078" y="397"/>
                  </a:lnTo>
                  <a:lnTo>
                    <a:pt x="1021" y="425"/>
                  </a:lnTo>
                  <a:lnTo>
                    <a:pt x="851" y="340"/>
                  </a:lnTo>
                  <a:lnTo>
                    <a:pt x="851" y="312"/>
                  </a:lnTo>
                  <a:lnTo>
                    <a:pt x="823" y="255"/>
                  </a:lnTo>
                  <a:lnTo>
                    <a:pt x="879" y="142"/>
                  </a:lnTo>
                  <a:lnTo>
                    <a:pt x="823" y="142"/>
                  </a:lnTo>
                  <a:lnTo>
                    <a:pt x="709" y="0"/>
                  </a:lnTo>
                  <a:lnTo>
                    <a:pt x="652" y="142"/>
                  </a:lnTo>
                  <a:lnTo>
                    <a:pt x="681" y="255"/>
                  </a:lnTo>
                  <a:lnTo>
                    <a:pt x="624" y="284"/>
                  </a:lnTo>
                  <a:lnTo>
                    <a:pt x="539" y="284"/>
                  </a:lnTo>
                  <a:lnTo>
                    <a:pt x="482" y="454"/>
                  </a:lnTo>
                  <a:lnTo>
                    <a:pt x="341" y="624"/>
                  </a:lnTo>
                  <a:lnTo>
                    <a:pt x="284" y="624"/>
                  </a:lnTo>
                  <a:lnTo>
                    <a:pt x="256" y="539"/>
                  </a:lnTo>
                  <a:lnTo>
                    <a:pt x="170" y="454"/>
                  </a:lnTo>
                  <a:lnTo>
                    <a:pt x="114" y="425"/>
                  </a:lnTo>
                  <a:lnTo>
                    <a:pt x="114" y="369"/>
                  </a:lnTo>
                  <a:lnTo>
                    <a:pt x="57" y="36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1367" y="2826"/>
              <a:ext cx="1928" cy="1162"/>
            </a:xfrm>
            <a:custGeom>
              <a:avLst/>
              <a:gdLst>
                <a:gd name="T0" fmla="*/ 1077 w 1928"/>
                <a:gd name="T1" fmla="*/ 1077 h 1162"/>
                <a:gd name="T2" fmla="*/ 879 w 1928"/>
                <a:gd name="T3" fmla="*/ 1020 h 1162"/>
                <a:gd name="T4" fmla="*/ 766 w 1928"/>
                <a:gd name="T5" fmla="*/ 935 h 1162"/>
                <a:gd name="T6" fmla="*/ 624 w 1928"/>
                <a:gd name="T7" fmla="*/ 1020 h 1162"/>
                <a:gd name="T8" fmla="*/ 454 w 1928"/>
                <a:gd name="T9" fmla="*/ 1020 h 1162"/>
                <a:gd name="T10" fmla="*/ 369 w 1928"/>
                <a:gd name="T11" fmla="*/ 850 h 1162"/>
                <a:gd name="T12" fmla="*/ 142 w 1928"/>
                <a:gd name="T13" fmla="*/ 793 h 1162"/>
                <a:gd name="T14" fmla="*/ 114 w 1928"/>
                <a:gd name="T15" fmla="*/ 708 h 1162"/>
                <a:gd name="T16" fmla="*/ 114 w 1928"/>
                <a:gd name="T17" fmla="*/ 595 h 1162"/>
                <a:gd name="T18" fmla="*/ 0 w 1928"/>
                <a:gd name="T19" fmla="*/ 396 h 1162"/>
                <a:gd name="T20" fmla="*/ 255 w 1928"/>
                <a:gd name="T21" fmla="*/ 311 h 1162"/>
                <a:gd name="T22" fmla="*/ 482 w 1928"/>
                <a:gd name="T23" fmla="*/ 141 h 1162"/>
                <a:gd name="T24" fmla="*/ 595 w 1928"/>
                <a:gd name="T25" fmla="*/ 198 h 1162"/>
                <a:gd name="T26" fmla="*/ 709 w 1928"/>
                <a:gd name="T27" fmla="*/ 255 h 1162"/>
                <a:gd name="T28" fmla="*/ 794 w 1928"/>
                <a:gd name="T29" fmla="*/ 368 h 1162"/>
                <a:gd name="T30" fmla="*/ 851 w 1928"/>
                <a:gd name="T31" fmla="*/ 283 h 1162"/>
                <a:gd name="T32" fmla="*/ 907 w 1928"/>
                <a:gd name="T33" fmla="*/ 226 h 1162"/>
                <a:gd name="T34" fmla="*/ 1021 w 1928"/>
                <a:gd name="T35" fmla="*/ 170 h 1162"/>
                <a:gd name="T36" fmla="*/ 1077 w 1928"/>
                <a:gd name="T37" fmla="*/ 0 h 1162"/>
                <a:gd name="T38" fmla="*/ 1191 w 1928"/>
                <a:gd name="T39" fmla="*/ 56 h 1162"/>
                <a:gd name="T40" fmla="*/ 1106 w 1928"/>
                <a:gd name="T41" fmla="*/ 113 h 1162"/>
                <a:gd name="T42" fmla="*/ 1191 w 1928"/>
                <a:gd name="T43" fmla="*/ 141 h 1162"/>
                <a:gd name="T44" fmla="*/ 1333 w 1928"/>
                <a:gd name="T45" fmla="*/ 198 h 1162"/>
                <a:gd name="T46" fmla="*/ 1588 w 1928"/>
                <a:gd name="T47" fmla="*/ 170 h 1162"/>
                <a:gd name="T48" fmla="*/ 1588 w 1928"/>
                <a:gd name="T49" fmla="*/ 255 h 1162"/>
                <a:gd name="T50" fmla="*/ 1644 w 1928"/>
                <a:gd name="T51" fmla="*/ 368 h 1162"/>
                <a:gd name="T52" fmla="*/ 1644 w 1928"/>
                <a:gd name="T53" fmla="*/ 481 h 1162"/>
                <a:gd name="T54" fmla="*/ 1758 w 1928"/>
                <a:gd name="T55" fmla="*/ 567 h 1162"/>
                <a:gd name="T56" fmla="*/ 1928 w 1928"/>
                <a:gd name="T57" fmla="*/ 623 h 1162"/>
                <a:gd name="T58" fmla="*/ 1871 w 1928"/>
                <a:gd name="T59" fmla="*/ 793 h 1162"/>
                <a:gd name="T60" fmla="*/ 1729 w 1928"/>
                <a:gd name="T61" fmla="*/ 850 h 1162"/>
                <a:gd name="T62" fmla="*/ 1815 w 1928"/>
                <a:gd name="T63" fmla="*/ 1020 h 1162"/>
                <a:gd name="T64" fmla="*/ 1701 w 1928"/>
                <a:gd name="T65" fmla="*/ 935 h 1162"/>
                <a:gd name="T66" fmla="*/ 1559 w 1928"/>
                <a:gd name="T67" fmla="*/ 1077 h 1162"/>
                <a:gd name="T68" fmla="*/ 1474 w 1928"/>
                <a:gd name="T69" fmla="*/ 1020 h 1162"/>
                <a:gd name="T70" fmla="*/ 1588 w 1928"/>
                <a:gd name="T71" fmla="*/ 822 h 1162"/>
                <a:gd name="T72" fmla="*/ 1446 w 1928"/>
                <a:gd name="T73" fmla="*/ 935 h 1162"/>
                <a:gd name="T74" fmla="*/ 1333 w 1928"/>
                <a:gd name="T75" fmla="*/ 963 h 1162"/>
                <a:gd name="T76" fmla="*/ 1219 w 1928"/>
                <a:gd name="T77" fmla="*/ 963 h 1162"/>
                <a:gd name="T78" fmla="*/ 1276 w 1928"/>
                <a:gd name="T79" fmla="*/ 1048 h 1162"/>
                <a:gd name="T80" fmla="*/ 1162 w 1928"/>
                <a:gd name="T81" fmla="*/ 1105 h 1162"/>
                <a:gd name="T82" fmla="*/ 1077 w 1928"/>
                <a:gd name="T83" fmla="*/ 1162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162">
                  <a:moveTo>
                    <a:pt x="1077" y="1162"/>
                  </a:moveTo>
                  <a:lnTo>
                    <a:pt x="1077" y="1077"/>
                  </a:lnTo>
                  <a:lnTo>
                    <a:pt x="964" y="992"/>
                  </a:lnTo>
                  <a:lnTo>
                    <a:pt x="879" y="1020"/>
                  </a:lnTo>
                  <a:lnTo>
                    <a:pt x="879" y="963"/>
                  </a:lnTo>
                  <a:lnTo>
                    <a:pt x="766" y="935"/>
                  </a:lnTo>
                  <a:lnTo>
                    <a:pt x="737" y="992"/>
                  </a:lnTo>
                  <a:lnTo>
                    <a:pt x="624" y="1020"/>
                  </a:lnTo>
                  <a:lnTo>
                    <a:pt x="595" y="1048"/>
                  </a:lnTo>
                  <a:lnTo>
                    <a:pt x="454" y="1020"/>
                  </a:lnTo>
                  <a:lnTo>
                    <a:pt x="369" y="963"/>
                  </a:lnTo>
                  <a:lnTo>
                    <a:pt x="369" y="850"/>
                  </a:lnTo>
                  <a:lnTo>
                    <a:pt x="312" y="878"/>
                  </a:lnTo>
                  <a:lnTo>
                    <a:pt x="142" y="793"/>
                  </a:lnTo>
                  <a:lnTo>
                    <a:pt x="142" y="765"/>
                  </a:lnTo>
                  <a:lnTo>
                    <a:pt x="114" y="708"/>
                  </a:lnTo>
                  <a:lnTo>
                    <a:pt x="170" y="595"/>
                  </a:lnTo>
                  <a:lnTo>
                    <a:pt x="114" y="595"/>
                  </a:lnTo>
                  <a:lnTo>
                    <a:pt x="0" y="453"/>
                  </a:lnTo>
                  <a:lnTo>
                    <a:pt x="0" y="396"/>
                  </a:lnTo>
                  <a:lnTo>
                    <a:pt x="142" y="340"/>
                  </a:lnTo>
                  <a:lnTo>
                    <a:pt x="255" y="311"/>
                  </a:lnTo>
                  <a:lnTo>
                    <a:pt x="454" y="198"/>
                  </a:lnTo>
                  <a:lnTo>
                    <a:pt x="482" y="141"/>
                  </a:lnTo>
                  <a:lnTo>
                    <a:pt x="567" y="141"/>
                  </a:lnTo>
                  <a:lnTo>
                    <a:pt x="595" y="198"/>
                  </a:lnTo>
                  <a:lnTo>
                    <a:pt x="681" y="198"/>
                  </a:lnTo>
                  <a:lnTo>
                    <a:pt x="709" y="255"/>
                  </a:lnTo>
                  <a:lnTo>
                    <a:pt x="681" y="283"/>
                  </a:lnTo>
                  <a:lnTo>
                    <a:pt x="794" y="368"/>
                  </a:lnTo>
                  <a:lnTo>
                    <a:pt x="794" y="311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907" y="226"/>
                  </a:lnTo>
                  <a:lnTo>
                    <a:pt x="992" y="255"/>
                  </a:lnTo>
                  <a:lnTo>
                    <a:pt x="1021" y="170"/>
                  </a:lnTo>
                  <a:lnTo>
                    <a:pt x="992" y="56"/>
                  </a:lnTo>
                  <a:lnTo>
                    <a:pt x="1077" y="0"/>
                  </a:lnTo>
                  <a:lnTo>
                    <a:pt x="1134" y="0"/>
                  </a:lnTo>
                  <a:lnTo>
                    <a:pt x="1191" y="56"/>
                  </a:lnTo>
                  <a:lnTo>
                    <a:pt x="1106" y="56"/>
                  </a:lnTo>
                  <a:lnTo>
                    <a:pt x="1106" y="113"/>
                  </a:lnTo>
                  <a:lnTo>
                    <a:pt x="1191" y="85"/>
                  </a:lnTo>
                  <a:lnTo>
                    <a:pt x="1191" y="141"/>
                  </a:lnTo>
                  <a:lnTo>
                    <a:pt x="1276" y="226"/>
                  </a:lnTo>
                  <a:lnTo>
                    <a:pt x="1333" y="198"/>
                  </a:lnTo>
                  <a:lnTo>
                    <a:pt x="1418" y="283"/>
                  </a:lnTo>
                  <a:lnTo>
                    <a:pt x="1588" y="170"/>
                  </a:lnTo>
                  <a:lnTo>
                    <a:pt x="1644" y="198"/>
                  </a:lnTo>
                  <a:lnTo>
                    <a:pt x="1588" y="255"/>
                  </a:lnTo>
                  <a:lnTo>
                    <a:pt x="1673" y="311"/>
                  </a:lnTo>
                  <a:lnTo>
                    <a:pt x="1644" y="368"/>
                  </a:lnTo>
                  <a:lnTo>
                    <a:pt x="1673" y="425"/>
                  </a:lnTo>
                  <a:lnTo>
                    <a:pt x="1644" y="481"/>
                  </a:lnTo>
                  <a:lnTo>
                    <a:pt x="1786" y="538"/>
                  </a:lnTo>
                  <a:lnTo>
                    <a:pt x="1758" y="567"/>
                  </a:lnTo>
                  <a:lnTo>
                    <a:pt x="1900" y="567"/>
                  </a:lnTo>
                  <a:lnTo>
                    <a:pt x="1928" y="623"/>
                  </a:lnTo>
                  <a:lnTo>
                    <a:pt x="1871" y="652"/>
                  </a:lnTo>
                  <a:lnTo>
                    <a:pt x="1871" y="793"/>
                  </a:lnTo>
                  <a:lnTo>
                    <a:pt x="1786" y="793"/>
                  </a:lnTo>
                  <a:lnTo>
                    <a:pt x="1729" y="850"/>
                  </a:lnTo>
                  <a:lnTo>
                    <a:pt x="1786" y="907"/>
                  </a:lnTo>
                  <a:lnTo>
                    <a:pt x="1815" y="1020"/>
                  </a:lnTo>
                  <a:lnTo>
                    <a:pt x="1701" y="1020"/>
                  </a:lnTo>
                  <a:lnTo>
                    <a:pt x="1701" y="935"/>
                  </a:lnTo>
                  <a:lnTo>
                    <a:pt x="1644" y="935"/>
                  </a:lnTo>
                  <a:lnTo>
                    <a:pt x="1559" y="1077"/>
                  </a:lnTo>
                  <a:lnTo>
                    <a:pt x="1503" y="1048"/>
                  </a:lnTo>
                  <a:lnTo>
                    <a:pt x="1474" y="1020"/>
                  </a:lnTo>
                  <a:lnTo>
                    <a:pt x="1588" y="850"/>
                  </a:lnTo>
                  <a:lnTo>
                    <a:pt x="1588" y="822"/>
                  </a:lnTo>
                  <a:lnTo>
                    <a:pt x="1503" y="822"/>
                  </a:lnTo>
                  <a:lnTo>
                    <a:pt x="1446" y="935"/>
                  </a:lnTo>
                  <a:lnTo>
                    <a:pt x="1389" y="935"/>
                  </a:lnTo>
                  <a:lnTo>
                    <a:pt x="1333" y="963"/>
                  </a:lnTo>
                  <a:lnTo>
                    <a:pt x="1248" y="935"/>
                  </a:lnTo>
                  <a:lnTo>
                    <a:pt x="1219" y="963"/>
                  </a:lnTo>
                  <a:lnTo>
                    <a:pt x="1276" y="992"/>
                  </a:lnTo>
                  <a:lnTo>
                    <a:pt x="1276" y="1048"/>
                  </a:lnTo>
                  <a:lnTo>
                    <a:pt x="1162" y="1020"/>
                  </a:lnTo>
                  <a:lnTo>
                    <a:pt x="1162" y="1105"/>
                  </a:lnTo>
                  <a:lnTo>
                    <a:pt x="1106" y="1162"/>
                  </a:lnTo>
                  <a:lnTo>
                    <a:pt x="1077" y="116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2048" y="3648"/>
              <a:ext cx="907" cy="1020"/>
            </a:xfrm>
            <a:custGeom>
              <a:avLst/>
              <a:gdLst>
                <a:gd name="T0" fmla="*/ 226 w 907"/>
                <a:gd name="T1" fmla="*/ 992 h 1020"/>
                <a:gd name="T2" fmla="*/ 141 w 907"/>
                <a:gd name="T3" fmla="*/ 1020 h 1020"/>
                <a:gd name="T4" fmla="*/ 85 w 907"/>
                <a:gd name="T5" fmla="*/ 992 h 1020"/>
                <a:gd name="T6" fmla="*/ 85 w 907"/>
                <a:gd name="T7" fmla="*/ 907 h 1020"/>
                <a:gd name="T8" fmla="*/ 28 w 907"/>
                <a:gd name="T9" fmla="*/ 907 h 1020"/>
                <a:gd name="T10" fmla="*/ 0 w 907"/>
                <a:gd name="T11" fmla="*/ 793 h 1020"/>
                <a:gd name="T12" fmla="*/ 28 w 907"/>
                <a:gd name="T13" fmla="*/ 765 h 1020"/>
                <a:gd name="T14" fmla="*/ 28 w 907"/>
                <a:gd name="T15" fmla="*/ 680 h 1020"/>
                <a:gd name="T16" fmla="*/ 85 w 907"/>
                <a:gd name="T17" fmla="*/ 482 h 1020"/>
                <a:gd name="T18" fmla="*/ 113 w 907"/>
                <a:gd name="T19" fmla="*/ 482 h 1020"/>
                <a:gd name="T20" fmla="*/ 136 w 907"/>
                <a:gd name="T21" fmla="*/ 448 h 1020"/>
                <a:gd name="T22" fmla="*/ 250 w 907"/>
                <a:gd name="T23" fmla="*/ 366 h 1020"/>
                <a:gd name="T24" fmla="*/ 368 w 907"/>
                <a:gd name="T25" fmla="*/ 368 h 1020"/>
                <a:gd name="T26" fmla="*/ 396 w 907"/>
                <a:gd name="T27" fmla="*/ 340 h 1020"/>
                <a:gd name="T28" fmla="*/ 425 w 907"/>
                <a:gd name="T29" fmla="*/ 340 h 1020"/>
                <a:gd name="T30" fmla="*/ 481 w 907"/>
                <a:gd name="T31" fmla="*/ 283 h 1020"/>
                <a:gd name="T32" fmla="*/ 481 w 907"/>
                <a:gd name="T33" fmla="*/ 198 h 1020"/>
                <a:gd name="T34" fmla="*/ 595 w 907"/>
                <a:gd name="T35" fmla="*/ 226 h 1020"/>
                <a:gd name="T36" fmla="*/ 595 w 907"/>
                <a:gd name="T37" fmla="*/ 170 h 1020"/>
                <a:gd name="T38" fmla="*/ 538 w 907"/>
                <a:gd name="T39" fmla="*/ 141 h 1020"/>
                <a:gd name="T40" fmla="*/ 567 w 907"/>
                <a:gd name="T41" fmla="*/ 113 h 1020"/>
                <a:gd name="T42" fmla="*/ 652 w 907"/>
                <a:gd name="T43" fmla="*/ 141 h 1020"/>
                <a:gd name="T44" fmla="*/ 708 w 907"/>
                <a:gd name="T45" fmla="*/ 113 h 1020"/>
                <a:gd name="T46" fmla="*/ 765 w 907"/>
                <a:gd name="T47" fmla="*/ 113 h 1020"/>
                <a:gd name="T48" fmla="*/ 822 w 907"/>
                <a:gd name="T49" fmla="*/ 0 h 1020"/>
                <a:gd name="T50" fmla="*/ 907 w 907"/>
                <a:gd name="T51" fmla="*/ 0 h 1020"/>
                <a:gd name="T52" fmla="*/ 907 w 907"/>
                <a:gd name="T53" fmla="*/ 28 h 1020"/>
                <a:gd name="T54" fmla="*/ 793 w 907"/>
                <a:gd name="T55" fmla="*/ 198 h 1020"/>
                <a:gd name="T56" fmla="*/ 822 w 907"/>
                <a:gd name="T57" fmla="*/ 226 h 1020"/>
                <a:gd name="T58" fmla="*/ 878 w 907"/>
                <a:gd name="T59" fmla="*/ 255 h 1020"/>
                <a:gd name="T60" fmla="*/ 737 w 907"/>
                <a:gd name="T61" fmla="*/ 453 h 1020"/>
                <a:gd name="T62" fmla="*/ 652 w 907"/>
                <a:gd name="T63" fmla="*/ 510 h 1020"/>
                <a:gd name="T64" fmla="*/ 567 w 907"/>
                <a:gd name="T65" fmla="*/ 652 h 1020"/>
                <a:gd name="T66" fmla="*/ 595 w 907"/>
                <a:gd name="T67" fmla="*/ 793 h 1020"/>
                <a:gd name="T68" fmla="*/ 567 w 907"/>
                <a:gd name="T69" fmla="*/ 822 h 1020"/>
                <a:gd name="T70" fmla="*/ 396 w 907"/>
                <a:gd name="T71" fmla="*/ 708 h 1020"/>
                <a:gd name="T72" fmla="*/ 311 w 907"/>
                <a:gd name="T73" fmla="*/ 765 h 1020"/>
                <a:gd name="T74" fmla="*/ 226 w 907"/>
                <a:gd name="T75" fmla="*/ 992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07" h="1020">
                  <a:moveTo>
                    <a:pt x="226" y="992"/>
                  </a:moveTo>
                  <a:lnTo>
                    <a:pt x="141" y="1020"/>
                  </a:lnTo>
                  <a:lnTo>
                    <a:pt x="85" y="992"/>
                  </a:lnTo>
                  <a:lnTo>
                    <a:pt x="85" y="907"/>
                  </a:lnTo>
                  <a:lnTo>
                    <a:pt x="28" y="907"/>
                  </a:lnTo>
                  <a:lnTo>
                    <a:pt x="0" y="793"/>
                  </a:lnTo>
                  <a:lnTo>
                    <a:pt x="28" y="765"/>
                  </a:lnTo>
                  <a:lnTo>
                    <a:pt x="28" y="680"/>
                  </a:lnTo>
                  <a:lnTo>
                    <a:pt x="85" y="482"/>
                  </a:lnTo>
                  <a:lnTo>
                    <a:pt x="113" y="482"/>
                  </a:lnTo>
                  <a:lnTo>
                    <a:pt x="136" y="448"/>
                  </a:lnTo>
                  <a:lnTo>
                    <a:pt x="250" y="366"/>
                  </a:lnTo>
                  <a:lnTo>
                    <a:pt x="368" y="368"/>
                  </a:lnTo>
                  <a:lnTo>
                    <a:pt x="396" y="340"/>
                  </a:lnTo>
                  <a:lnTo>
                    <a:pt x="425" y="340"/>
                  </a:lnTo>
                  <a:lnTo>
                    <a:pt x="481" y="283"/>
                  </a:lnTo>
                  <a:lnTo>
                    <a:pt x="481" y="198"/>
                  </a:lnTo>
                  <a:lnTo>
                    <a:pt x="595" y="226"/>
                  </a:lnTo>
                  <a:lnTo>
                    <a:pt x="595" y="170"/>
                  </a:lnTo>
                  <a:lnTo>
                    <a:pt x="538" y="141"/>
                  </a:lnTo>
                  <a:lnTo>
                    <a:pt x="567" y="113"/>
                  </a:lnTo>
                  <a:lnTo>
                    <a:pt x="652" y="141"/>
                  </a:lnTo>
                  <a:lnTo>
                    <a:pt x="708" y="113"/>
                  </a:lnTo>
                  <a:lnTo>
                    <a:pt x="765" y="113"/>
                  </a:lnTo>
                  <a:lnTo>
                    <a:pt x="822" y="0"/>
                  </a:lnTo>
                  <a:lnTo>
                    <a:pt x="907" y="0"/>
                  </a:lnTo>
                  <a:lnTo>
                    <a:pt x="907" y="28"/>
                  </a:lnTo>
                  <a:lnTo>
                    <a:pt x="793" y="198"/>
                  </a:lnTo>
                  <a:lnTo>
                    <a:pt x="822" y="226"/>
                  </a:lnTo>
                  <a:lnTo>
                    <a:pt x="878" y="255"/>
                  </a:lnTo>
                  <a:lnTo>
                    <a:pt x="737" y="453"/>
                  </a:lnTo>
                  <a:lnTo>
                    <a:pt x="652" y="510"/>
                  </a:lnTo>
                  <a:lnTo>
                    <a:pt x="567" y="652"/>
                  </a:lnTo>
                  <a:lnTo>
                    <a:pt x="595" y="793"/>
                  </a:lnTo>
                  <a:lnTo>
                    <a:pt x="567" y="822"/>
                  </a:lnTo>
                  <a:lnTo>
                    <a:pt x="396" y="708"/>
                  </a:lnTo>
                  <a:lnTo>
                    <a:pt x="311" y="765"/>
                  </a:lnTo>
                  <a:lnTo>
                    <a:pt x="226" y="99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2444" y="2514"/>
              <a:ext cx="879" cy="879"/>
            </a:xfrm>
            <a:custGeom>
              <a:avLst/>
              <a:gdLst>
                <a:gd name="T0" fmla="*/ 823 w 879"/>
                <a:gd name="T1" fmla="*/ 879 h 879"/>
                <a:gd name="T2" fmla="*/ 879 w 879"/>
                <a:gd name="T3" fmla="*/ 793 h 879"/>
                <a:gd name="T4" fmla="*/ 851 w 879"/>
                <a:gd name="T5" fmla="*/ 652 h 879"/>
                <a:gd name="T6" fmla="*/ 766 w 879"/>
                <a:gd name="T7" fmla="*/ 737 h 879"/>
                <a:gd name="T8" fmla="*/ 766 w 879"/>
                <a:gd name="T9" fmla="*/ 595 h 879"/>
                <a:gd name="T10" fmla="*/ 879 w 879"/>
                <a:gd name="T11" fmla="*/ 567 h 879"/>
                <a:gd name="T12" fmla="*/ 738 w 879"/>
                <a:gd name="T13" fmla="*/ 453 h 879"/>
                <a:gd name="T14" fmla="*/ 851 w 879"/>
                <a:gd name="T15" fmla="*/ 397 h 879"/>
                <a:gd name="T16" fmla="*/ 738 w 879"/>
                <a:gd name="T17" fmla="*/ 198 h 879"/>
                <a:gd name="T18" fmla="*/ 681 w 879"/>
                <a:gd name="T19" fmla="*/ 227 h 879"/>
                <a:gd name="T20" fmla="*/ 624 w 879"/>
                <a:gd name="T21" fmla="*/ 198 h 879"/>
                <a:gd name="T22" fmla="*/ 511 w 879"/>
                <a:gd name="T23" fmla="*/ 198 h 879"/>
                <a:gd name="T24" fmla="*/ 511 w 879"/>
                <a:gd name="T25" fmla="*/ 113 h 879"/>
                <a:gd name="T26" fmla="*/ 454 w 879"/>
                <a:gd name="T27" fmla="*/ 56 h 879"/>
                <a:gd name="T28" fmla="*/ 482 w 879"/>
                <a:gd name="T29" fmla="*/ 0 h 879"/>
                <a:gd name="T30" fmla="*/ 397 w 879"/>
                <a:gd name="T31" fmla="*/ 0 h 879"/>
                <a:gd name="T32" fmla="*/ 369 w 879"/>
                <a:gd name="T33" fmla="*/ 28 h 879"/>
                <a:gd name="T34" fmla="*/ 284 w 879"/>
                <a:gd name="T35" fmla="*/ 0 h 879"/>
                <a:gd name="T36" fmla="*/ 199 w 879"/>
                <a:gd name="T37" fmla="*/ 56 h 879"/>
                <a:gd name="T38" fmla="*/ 256 w 879"/>
                <a:gd name="T39" fmla="*/ 113 h 879"/>
                <a:gd name="T40" fmla="*/ 199 w 879"/>
                <a:gd name="T41" fmla="*/ 255 h 879"/>
                <a:gd name="T42" fmla="*/ 85 w 879"/>
                <a:gd name="T43" fmla="*/ 170 h 879"/>
                <a:gd name="T44" fmla="*/ 29 w 879"/>
                <a:gd name="T45" fmla="*/ 198 h 879"/>
                <a:gd name="T46" fmla="*/ 0 w 879"/>
                <a:gd name="T47" fmla="*/ 312 h 879"/>
                <a:gd name="T48" fmla="*/ 57 w 879"/>
                <a:gd name="T49" fmla="*/ 312 h 879"/>
                <a:gd name="T50" fmla="*/ 114 w 879"/>
                <a:gd name="T51" fmla="*/ 368 h 879"/>
                <a:gd name="T52" fmla="*/ 29 w 879"/>
                <a:gd name="T53" fmla="*/ 368 h 879"/>
                <a:gd name="T54" fmla="*/ 29 w 879"/>
                <a:gd name="T55" fmla="*/ 425 h 879"/>
                <a:gd name="T56" fmla="*/ 114 w 879"/>
                <a:gd name="T57" fmla="*/ 397 h 879"/>
                <a:gd name="T58" fmla="*/ 114 w 879"/>
                <a:gd name="T59" fmla="*/ 453 h 879"/>
                <a:gd name="T60" fmla="*/ 199 w 879"/>
                <a:gd name="T61" fmla="*/ 538 h 879"/>
                <a:gd name="T62" fmla="*/ 256 w 879"/>
                <a:gd name="T63" fmla="*/ 510 h 879"/>
                <a:gd name="T64" fmla="*/ 341 w 879"/>
                <a:gd name="T65" fmla="*/ 595 h 879"/>
                <a:gd name="T66" fmla="*/ 511 w 879"/>
                <a:gd name="T67" fmla="*/ 482 h 879"/>
                <a:gd name="T68" fmla="*/ 567 w 879"/>
                <a:gd name="T69" fmla="*/ 510 h 879"/>
                <a:gd name="T70" fmla="*/ 511 w 879"/>
                <a:gd name="T71" fmla="*/ 567 h 879"/>
                <a:gd name="T72" fmla="*/ 596 w 879"/>
                <a:gd name="T73" fmla="*/ 623 h 879"/>
                <a:gd name="T74" fmla="*/ 567 w 879"/>
                <a:gd name="T75" fmla="*/ 680 h 879"/>
                <a:gd name="T76" fmla="*/ 596 w 879"/>
                <a:gd name="T77" fmla="*/ 737 h 879"/>
                <a:gd name="T78" fmla="*/ 567 w 879"/>
                <a:gd name="T79" fmla="*/ 793 h 879"/>
                <a:gd name="T80" fmla="*/ 709 w 879"/>
                <a:gd name="T81" fmla="*/ 850 h 879"/>
                <a:gd name="T82" fmla="*/ 681 w 879"/>
                <a:gd name="T83" fmla="*/ 879 h 879"/>
                <a:gd name="T84" fmla="*/ 823 w 879"/>
                <a:gd name="T85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79" h="879">
                  <a:moveTo>
                    <a:pt x="823" y="879"/>
                  </a:moveTo>
                  <a:lnTo>
                    <a:pt x="879" y="793"/>
                  </a:lnTo>
                  <a:lnTo>
                    <a:pt x="851" y="652"/>
                  </a:lnTo>
                  <a:lnTo>
                    <a:pt x="766" y="737"/>
                  </a:lnTo>
                  <a:lnTo>
                    <a:pt x="766" y="595"/>
                  </a:lnTo>
                  <a:lnTo>
                    <a:pt x="879" y="567"/>
                  </a:lnTo>
                  <a:lnTo>
                    <a:pt x="738" y="453"/>
                  </a:lnTo>
                  <a:lnTo>
                    <a:pt x="851" y="397"/>
                  </a:lnTo>
                  <a:lnTo>
                    <a:pt x="738" y="198"/>
                  </a:lnTo>
                  <a:lnTo>
                    <a:pt x="681" y="227"/>
                  </a:lnTo>
                  <a:lnTo>
                    <a:pt x="624" y="198"/>
                  </a:lnTo>
                  <a:lnTo>
                    <a:pt x="511" y="198"/>
                  </a:lnTo>
                  <a:lnTo>
                    <a:pt x="511" y="113"/>
                  </a:lnTo>
                  <a:lnTo>
                    <a:pt x="454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69" y="28"/>
                  </a:lnTo>
                  <a:lnTo>
                    <a:pt x="284" y="0"/>
                  </a:lnTo>
                  <a:lnTo>
                    <a:pt x="199" y="56"/>
                  </a:lnTo>
                  <a:lnTo>
                    <a:pt x="256" y="113"/>
                  </a:lnTo>
                  <a:lnTo>
                    <a:pt x="199" y="255"/>
                  </a:lnTo>
                  <a:lnTo>
                    <a:pt x="85" y="170"/>
                  </a:lnTo>
                  <a:lnTo>
                    <a:pt x="29" y="198"/>
                  </a:lnTo>
                  <a:lnTo>
                    <a:pt x="0" y="312"/>
                  </a:lnTo>
                  <a:lnTo>
                    <a:pt x="57" y="312"/>
                  </a:lnTo>
                  <a:lnTo>
                    <a:pt x="114" y="368"/>
                  </a:lnTo>
                  <a:lnTo>
                    <a:pt x="29" y="368"/>
                  </a:lnTo>
                  <a:lnTo>
                    <a:pt x="29" y="425"/>
                  </a:lnTo>
                  <a:lnTo>
                    <a:pt x="114" y="397"/>
                  </a:lnTo>
                  <a:lnTo>
                    <a:pt x="114" y="453"/>
                  </a:lnTo>
                  <a:lnTo>
                    <a:pt x="199" y="538"/>
                  </a:lnTo>
                  <a:lnTo>
                    <a:pt x="256" y="510"/>
                  </a:lnTo>
                  <a:lnTo>
                    <a:pt x="341" y="595"/>
                  </a:lnTo>
                  <a:lnTo>
                    <a:pt x="511" y="482"/>
                  </a:lnTo>
                  <a:lnTo>
                    <a:pt x="567" y="510"/>
                  </a:lnTo>
                  <a:lnTo>
                    <a:pt x="511" y="567"/>
                  </a:lnTo>
                  <a:lnTo>
                    <a:pt x="596" y="623"/>
                  </a:lnTo>
                  <a:lnTo>
                    <a:pt x="567" y="680"/>
                  </a:lnTo>
                  <a:lnTo>
                    <a:pt x="596" y="737"/>
                  </a:lnTo>
                  <a:lnTo>
                    <a:pt x="567" y="793"/>
                  </a:lnTo>
                  <a:lnTo>
                    <a:pt x="709" y="850"/>
                  </a:lnTo>
                  <a:lnTo>
                    <a:pt x="681" y="879"/>
                  </a:lnTo>
                  <a:lnTo>
                    <a:pt x="823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1452" y="2230"/>
              <a:ext cx="936" cy="964"/>
            </a:xfrm>
            <a:custGeom>
              <a:avLst/>
              <a:gdLst>
                <a:gd name="T0" fmla="*/ 907 w 936"/>
                <a:gd name="T1" fmla="*/ 652 h 964"/>
                <a:gd name="T2" fmla="*/ 936 w 936"/>
                <a:gd name="T3" fmla="*/ 766 h 964"/>
                <a:gd name="T4" fmla="*/ 907 w 936"/>
                <a:gd name="T5" fmla="*/ 851 h 964"/>
                <a:gd name="T6" fmla="*/ 822 w 936"/>
                <a:gd name="T7" fmla="*/ 822 h 964"/>
                <a:gd name="T8" fmla="*/ 766 w 936"/>
                <a:gd name="T9" fmla="*/ 822 h 964"/>
                <a:gd name="T10" fmla="*/ 766 w 936"/>
                <a:gd name="T11" fmla="*/ 879 h 964"/>
                <a:gd name="T12" fmla="*/ 709 w 936"/>
                <a:gd name="T13" fmla="*/ 907 h 964"/>
                <a:gd name="T14" fmla="*/ 709 w 936"/>
                <a:gd name="T15" fmla="*/ 964 h 964"/>
                <a:gd name="T16" fmla="*/ 596 w 936"/>
                <a:gd name="T17" fmla="*/ 879 h 964"/>
                <a:gd name="T18" fmla="*/ 624 w 936"/>
                <a:gd name="T19" fmla="*/ 851 h 964"/>
                <a:gd name="T20" fmla="*/ 596 w 936"/>
                <a:gd name="T21" fmla="*/ 794 h 964"/>
                <a:gd name="T22" fmla="*/ 510 w 936"/>
                <a:gd name="T23" fmla="*/ 794 h 964"/>
                <a:gd name="T24" fmla="*/ 482 w 936"/>
                <a:gd name="T25" fmla="*/ 737 h 964"/>
                <a:gd name="T26" fmla="*/ 397 w 936"/>
                <a:gd name="T27" fmla="*/ 737 h 964"/>
                <a:gd name="T28" fmla="*/ 340 w 936"/>
                <a:gd name="T29" fmla="*/ 596 h 964"/>
                <a:gd name="T30" fmla="*/ 199 w 936"/>
                <a:gd name="T31" fmla="*/ 539 h 964"/>
                <a:gd name="T32" fmla="*/ 199 w 936"/>
                <a:gd name="T33" fmla="*/ 397 h 964"/>
                <a:gd name="T34" fmla="*/ 114 w 936"/>
                <a:gd name="T35" fmla="*/ 369 h 964"/>
                <a:gd name="T36" fmla="*/ 114 w 936"/>
                <a:gd name="T37" fmla="*/ 284 h 964"/>
                <a:gd name="T38" fmla="*/ 57 w 936"/>
                <a:gd name="T39" fmla="*/ 255 h 964"/>
                <a:gd name="T40" fmla="*/ 85 w 936"/>
                <a:gd name="T41" fmla="*/ 170 h 964"/>
                <a:gd name="T42" fmla="*/ 0 w 936"/>
                <a:gd name="T43" fmla="*/ 114 h 964"/>
                <a:gd name="T44" fmla="*/ 0 w 936"/>
                <a:gd name="T45" fmla="*/ 85 h 964"/>
                <a:gd name="T46" fmla="*/ 57 w 936"/>
                <a:gd name="T47" fmla="*/ 57 h 964"/>
                <a:gd name="T48" fmla="*/ 57 w 936"/>
                <a:gd name="T49" fmla="*/ 29 h 964"/>
                <a:gd name="T50" fmla="*/ 170 w 936"/>
                <a:gd name="T51" fmla="*/ 0 h 964"/>
                <a:gd name="T52" fmla="*/ 454 w 936"/>
                <a:gd name="T53" fmla="*/ 57 h 964"/>
                <a:gd name="T54" fmla="*/ 539 w 936"/>
                <a:gd name="T55" fmla="*/ 29 h 964"/>
                <a:gd name="T56" fmla="*/ 624 w 936"/>
                <a:gd name="T57" fmla="*/ 85 h 964"/>
                <a:gd name="T58" fmla="*/ 737 w 936"/>
                <a:gd name="T59" fmla="*/ 29 h 964"/>
                <a:gd name="T60" fmla="*/ 794 w 936"/>
                <a:gd name="T61" fmla="*/ 142 h 964"/>
                <a:gd name="T62" fmla="*/ 737 w 936"/>
                <a:gd name="T63" fmla="*/ 199 h 964"/>
                <a:gd name="T64" fmla="*/ 766 w 936"/>
                <a:gd name="T65" fmla="*/ 255 h 964"/>
                <a:gd name="T66" fmla="*/ 737 w 936"/>
                <a:gd name="T67" fmla="*/ 284 h 964"/>
                <a:gd name="T68" fmla="*/ 737 w 936"/>
                <a:gd name="T69" fmla="*/ 312 h 964"/>
                <a:gd name="T70" fmla="*/ 624 w 936"/>
                <a:gd name="T71" fmla="*/ 312 h 964"/>
                <a:gd name="T72" fmla="*/ 624 w 936"/>
                <a:gd name="T73" fmla="*/ 397 h 964"/>
                <a:gd name="T74" fmla="*/ 652 w 936"/>
                <a:gd name="T75" fmla="*/ 454 h 964"/>
                <a:gd name="T76" fmla="*/ 709 w 936"/>
                <a:gd name="T77" fmla="*/ 425 h 964"/>
                <a:gd name="T78" fmla="*/ 766 w 936"/>
                <a:gd name="T79" fmla="*/ 482 h 964"/>
                <a:gd name="T80" fmla="*/ 766 w 936"/>
                <a:gd name="T81" fmla="*/ 596 h 964"/>
                <a:gd name="T82" fmla="*/ 851 w 936"/>
                <a:gd name="T83" fmla="*/ 652 h 964"/>
                <a:gd name="T84" fmla="*/ 907 w 936"/>
                <a:gd name="T85" fmla="*/ 652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36" h="964">
                  <a:moveTo>
                    <a:pt x="907" y="652"/>
                  </a:moveTo>
                  <a:lnTo>
                    <a:pt x="936" y="766"/>
                  </a:lnTo>
                  <a:lnTo>
                    <a:pt x="907" y="851"/>
                  </a:lnTo>
                  <a:lnTo>
                    <a:pt x="822" y="822"/>
                  </a:lnTo>
                  <a:lnTo>
                    <a:pt x="766" y="822"/>
                  </a:lnTo>
                  <a:lnTo>
                    <a:pt x="766" y="879"/>
                  </a:lnTo>
                  <a:lnTo>
                    <a:pt x="709" y="907"/>
                  </a:lnTo>
                  <a:lnTo>
                    <a:pt x="709" y="964"/>
                  </a:lnTo>
                  <a:lnTo>
                    <a:pt x="596" y="879"/>
                  </a:lnTo>
                  <a:lnTo>
                    <a:pt x="624" y="851"/>
                  </a:lnTo>
                  <a:lnTo>
                    <a:pt x="596" y="794"/>
                  </a:lnTo>
                  <a:lnTo>
                    <a:pt x="510" y="794"/>
                  </a:lnTo>
                  <a:lnTo>
                    <a:pt x="482" y="737"/>
                  </a:lnTo>
                  <a:lnTo>
                    <a:pt x="397" y="737"/>
                  </a:lnTo>
                  <a:lnTo>
                    <a:pt x="340" y="596"/>
                  </a:lnTo>
                  <a:lnTo>
                    <a:pt x="199" y="539"/>
                  </a:lnTo>
                  <a:lnTo>
                    <a:pt x="199" y="397"/>
                  </a:lnTo>
                  <a:lnTo>
                    <a:pt x="114" y="369"/>
                  </a:lnTo>
                  <a:lnTo>
                    <a:pt x="114" y="284"/>
                  </a:lnTo>
                  <a:lnTo>
                    <a:pt x="57" y="255"/>
                  </a:lnTo>
                  <a:lnTo>
                    <a:pt x="85" y="170"/>
                  </a:lnTo>
                  <a:lnTo>
                    <a:pt x="0" y="114"/>
                  </a:lnTo>
                  <a:lnTo>
                    <a:pt x="0" y="85"/>
                  </a:lnTo>
                  <a:lnTo>
                    <a:pt x="57" y="57"/>
                  </a:lnTo>
                  <a:lnTo>
                    <a:pt x="57" y="29"/>
                  </a:lnTo>
                  <a:lnTo>
                    <a:pt x="170" y="0"/>
                  </a:lnTo>
                  <a:lnTo>
                    <a:pt x="454" y="57"/>
                  </a:lnTo>
                  <a:lnTo>
                    <a:pt x="539" y="29"/>
                  </a:lnTo>
                  <a:lnTo>
                    <a:pt x="624" y="85"/>
                  </a:lnTo>
                  <a:lnTo>
                    <a:pt x="737" y="29"/>
                  </a:lnTo>
                  <a:lnTo>
                    <a:pt x="794" y="142"/>
                  </a:lnTo>
                  <a:lnTo>
                    <a:pt x="737" y="199"/>
                  </a:lnTo>
                  <a:lnTo>
                    <a:pt x="766" y="255"/>
                  </a:lnTo>
                  <a:lnTo>
                    <a:pt x="737" y="284"/>
                  </a:lnTo>
                  <a:lnTo>
                    <a:pt x="737" y="312"/>
                  </a:lnTo>
                  <a:lnTo>
                    <a:pt x="624" y="312"/>
                  </a:lnTo>
                  <a:lnTo>
                    <a:pt x="624" y="397"/>
                  </a:lnTo>
                  <a:lnTo>
                    <a:pt x="652" y="454"/>
                  </a:lnTo>
                  <a:lnTo>
                    <a:pt x="709" y="425"/>
                  </a:lnTo>
                  <a:lnTo>
                    <a:pt x="766" y="482"/>
                  </a:lnTo>
                  <a:lnTo>
                    <a:pt x="766" y="596"/>
                  </a:lnTo>
                  <a:lnTo>
                    <a:pt x="851" y="652"/>
                  </a:lnTo>
                  <a:lnTo>
                    <a:pt x="907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2076" y="2202"/>
              <a:ext cx="1219" cy="680"/>
            </a:xfrm>
            <a:custGeom>
              <a:avLst/>
              <a:gdLst>
                <a:gd name="T0" fmla="*/ 879 w 1219"/>
                <a:gd name="T1" fmla="*/ 425 h 680"/>
                <a:gd name="T2" fmla="*/ 822 w 1219"/>
                <a:gd name="T3" fmla="*/ 368 h 680"/>
                <a:gd name="T4" fmla="*/ 850 w 1219"/>
                <a:gd name="T5" fmla="*/ 312 h 680"/>
                <a:gd name="T6" fmla="*/ 765 w 1219"/>
                <a:gd name="T7" fmla="*/ 312 h 680"/>
                <a:gd name="T8" fmla="*/ 737 w 1219"/>
                <a:gd name="T9" fmla="*/ 340 h 680"/>
                <a:gd name="T10" fmla="*/ 652 w 1219"/>
                <a:gd name="T11" fmla="*/ 312 h 680"/>
                <a:gd name="T12" fmla="*/ 567 w 1219"/>
                <a:gd name="T13" fmla="*/ 368 h 680"/>
                <a:gd name="T14" fmla="*/ 624 w 1219"/>
                <a:gd name="T15" fmla="*/ 425 h 680"/>
                <a:gd name="T16" fmla="*/ 567 w 1219"/>
                <a:gd name="T17" fmla="*/ 567 h 680"/>
                <a:gd name="T18" fmla="*/ 453 w 1219"/>
                <a:gd name="T19" fmla="*/ 482 h 680"/>
                <a:gd name="T20" fmla="*/ 397 w 1219"/>
                <a:gd name="T21" fmla="*/ 510 h 680"/>
                <a:gd name="T22" fmla="*/ 368 w 1219"/>
                <a:gd name="T23" fmla="*/ 624 h 680"/>
                <a:gd name="T24" fmla="*/ 283 w 1219"/>
                <a:gd name="T25" fmla="*/ 680 h 680"/>
                <a:gd name="T26" fmla="*/ 227 w 1219"/>
                <a:gd name="T27" fmla="*/ 680 h 680"/>
                <a:gd name="T28" fmla="*/ 142 w 1219"/>
                <a:gd name="T29" fmla="*/ 624 h 680"/>
                <a:gd name="T30" fmla="*/ 142 w 1219"/>
                <a:gd name="T31" fmla="*/ 510 h 680"/>
                <a:gd name="T32" fmla="*/ 85 w 1219"/>
                <a:gd name="T33" fmla="*/ 453 h 680"/>
                <a:gd name="T34" fmla="*/ 28 w 1219"/>
                <a:gd name="T35" fmla="*/ 482 h 680"/>
                <a:gd name="T36" fmla="*/ 0 w 1219"/>
                <a:gd name="T37" fmla="*/ 425 h 680"/>
                <a:gd name="T38" fmla="*/ 0 w 1219"/>
                <a:gd name="T39" fmla="*/ 340 h 680"/>
                <a:gd name="T40" fmla="*/ 113 w 1219"/>
                <a:gd name="T41" fmla="*/ 340 h 680"/>
                <a:gd name="T42" fmla="*/ 113 w 1219"/>
                <a:gd name="T43" fmla="*/ 312 h 680"/>
                <a:gd name="T44" fmla="*/ 142 w 1219"/>
                <a:gd name="T45" fmla="*/ 283 h 680"/>
                <a:gd name="T46" fmla="*/ 113 w 1219"/>
                <a:gd name="T47" fmla="*/ 227 h 680"/>
                <a:gd name="T48" fmla="*/ 170 w 1219"/>
                <a:gd name="T49" fmla="*/ 170 h 680"/>
                <a:gd name="T50" fmla="*/ 113 w 1219"/>
                <a:gd name="T51" fmla="*/ 57 h 680"/>
                <a:gd name="T52" fmla="*/ 227 w 1219"/>
                <a:gd name="T53" fmla="*/ 28 h 680"/>
                <a:gd name="T54" fmla="*/ 340 w 1219"/>
                <a:gd name="T55" fmla="*/ 57 h 680"/>
                <a:gd name="T56" fmla="*/ 397 w 1219"/>
                <a:gd name="T57" fmla="*/ 0 h 680"/>
                <a:gd name="T58" fmla="*/ 453 w 1219"/>
                <a:gd name="T59" fmla="*/ 170 h 680"/>
                <a:gd name="T60" fmla="*/ 539 w 1219"/>
                <a:gd name="T61" fmla="*/ 170 h 680"/>
                <a:gd name="T62" fmla="*/ 567 w 1219"/>
                <a:gd name="T63" fmla="*/ 198 h 680"/>
                <a:gd name="T64" fmla="*/ 652 w 1219"/>
                <a:gd name="T65" fmla="*/ 170 h 680"/>
                <a:gd name="T66" fmla="*/ 652 w 1219"/>
                <a:gd name="T67" fmla="*/ 142 h 680"/>
                <a:gd name="T68" fmla="*/ 737 w 1219"/>
                <a:gd name="T69" fmla="*/ 142 h 680"/>
                <a:gd name="T70" fmla="*/ 822 w 1219"/>
                <a:gd name="T71" fmla="*/ 85 h 680"/>
                <a:gd name="T72" fmla="*/ 879 w 1219"/>
                <a:gd name="T73" fmla="*/ 113 h 680"/>
                <a:gd name="T74" fmla="*/ 879 w 1219"/>
                <a:gd name="T75" fmla="*/ 57 h 680"/>
                <a:gd name="T76" fmla="*/ 964 w 1219"/>
                <a:gd name="T77" fmla="*/ 57 h 680"/>
                <a:gd name="T78" fmla="*/ 992 w 1219"/>
                <a:gd name="T79" fmla="*/ 85 h 680"/>
                <a:gd name="T80" fmla="*/ 1049 w 1219"/>
                <a:gd name="T81" fmla="*/ 85 h 680"/>
                <a:gd name="T82" fmla="*/ 1191 w 1219"/>
                <a:gd name="T83" fmla="*/ 142 h 680"/>
                <a:gd name="T84" fmla="*/ 1191 w 1219"/>
                <a:gd name="T85" fmla="*/ 170 h 680"/>
                <a:gd name="T86" fmla="*/ 1219 w 1219"/>
                <a:gd name="T87" fmla="*/ 227 h 680"/>
                <a:gd name="T88" fmla="*/ 1162 w 1219"/>
                <a:gd name="T89" fmla="*/ 255 h 680"/>
                <a:gd name="T90" fmla="*/ 992 w 1219"/>
                <a:gd name="T91" fmla="*/ 283 h 680"/>
                <a:gd name="T92" fmla="*/ 992 w 1219"/>
                <a:gd name="T93" fmla="*/ 340 h 680"/>
                <a:gd name="T94" fmla="*/ 1020 w 1219"/>
                <a:gd name="T95" fmla="*/ 397 h 680"/>
                <a:gd name="T96" fmla="*/ 964 w 1219"/>
                <a:gd name="T97" fmla="*/ 425 h 680"/>
                <a:gd name="T98" fmla="*/ 879 w 1219"/>
                <a:gd name="T99" fmla="*/ 425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680">
                  <a:moveTo>
                    <a:pt x="879" y="425"/>
                  </a:moveTo>
                  <a:lnTo>
                    <a:pt x="822" y="368"/>
                  </a:lnTo>
                  <a:lnTo>
                    <a:pt x="850" y="312"/>
                  </a:lnTo>
                  <a:lnTo>
                    <a:pt x="765" y="312"/>
                  </a:lnTo>
                  <a:lnTo>
                    <a:pt x="737" y="340"/>
                  </a:lnTo>
                  <a:lnTo>
                    <a:pt x="652" y="312"/>
                  </a:lnTo>
                  <a:lnTo>
                    <a:pt x="567" y="368"/>
                  </a:lnTo>
                  <a:lnTo>
                    <a:pt x="624" y="425"/>
                  </a:lnTo>
                  <a:lnTo>
                    <a:pt x="567" y="567"/>
                  </a:lnTo>
                  <a:lnTo>
                    <a:pt x="453" y="482"/>
                  </a:lnTo>
                  <a:lnTo>
                    <a:pt x="397" y="510"/>
                  </a:lnTo>
                  <a:lnTo>
                    <a:pt x="368" y="624"/>
                  </a:lnTo>
                  <a:lnTo>
                    <a:pt x="283" y="680"/>
                  </a:lnTo>
                  <a:lnTo>
                    <a:pt x="227" y="680"/>
                  </a:lnTo>
                  <a:lnTo>
                    <a:pt x="142" y="624"/>
                  </a:lnTo>
                  <a:lnTo>
                    <a:pt x="142" y="510"/>
                  </a:lnTo>
                  <a:lnTo>
                    <a:pt x="85" y="453"/>
                  </a:lnTo>
                  <a:lnTo>
                    <a:pt x="28" y="482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12"/>
                  </a:lnTo>
                  <a:lnTo>
                    <a:pt x="142" y="283"/>
                  </a:lnTo>
                  <a:lnTo>
                    <a:pt x="113" y="227"/>
                  </a:lnTo>
                  <a:lnTo>
                    <a:pt x="170" y="170"/>
                  </a:lnTo>
                  <a:lnTo>
                    <a:pt x="113" y="57"/>
                  </a:lnTo>
                  <a:lnTo>
                    <a:pt x="227" y="28"/>
                  </a:lnTo>
                  <a:lnTo>
                    <a:pt x="340" y="57"/>
                  </a:lnTo>
                  <a:lnTo>
                    <a:pt x="397" y="0"/>
                  </a:lnTo>
                  <a:lnTo>
                    <a:pt x="453" y="170"/>
                  </a:lnTo>
                  <a:lnTo>
                    <a:pt x="539" y="170"/>
                  </a:lnTo>
                  <a:lnTo>
                    <a:pt x="567" y="198"/>
                  </a:lnTo>
                  <a:lnTo>
                    <a:pt x="652" y="170"/>
                  </a:lnTo>
                  <a:lnTo>
                    <a:pt x="652" y="142"/>
                  </a:lnTo>
                  <a:lnTo>
                    <a:pt x="737" y="142"/>
                  </a:lnTo>
                  <a:lnTo>
                    <a:pt x="822" y="85"/>
                  </a:lnTo>
                  <a:lnTo>
                    <a:pt x="879" y="113"/>
                  </a:lnTo>
                  <a:lnTo>
                    <a:pt x="879" y="57"/>
                  </a:lnTo>
                  <a:lnTo>
                    <a:pt x="964" y="57"/>
                  </a:lnTo>
                  <a:lnTo>
                    <a:pt x="992" y="85"/>
                  </a:lnTo>
                  <a:lnTo>
                    <a:pt x="1049" y="85"/>
                  </a:lnTo>
                  <a:lnTo>
                    <a:pt x="1191" y="142"/>
                  </a:lnTo>
                  <a:lnTo>
                    <a:pt x="1191" y="170"/>
                  </a:lnTo>
                  <a:lnTo>
                    <a:pt x="1219" y="227"/>
                  </a:lnTo>
                  <a:lnTo>
                    <a:pt x="1162" y="255"/>
                  </a:lnTo>
                  <a:lnTo>
                    <a:pt x="992" y="283"/>
                  </a:lnTo>
                  <a:lnTo>
                    <a:pt x="992" y="340"/>
                  </a:lnTo>
                  <a:lnTo>
                    <a:pt x="1020" y="397"/>
                  </a:lnTo>
                  <a:lnTo>
                    <a:pt x="964" y="425"/>
                  </a:lnTo>
                  <a:lnTo>
                    <a:pt x="879" y="42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2955" y="2287"/>
              <a:ext cx="1162" cy="624"/>
            </a:xfrm>
            <a:custGeom>
              <a:avLst/>
              <a:gdLst>
                <a:gd name="T0" fmla="*/ 1162 w 1162"/>
                <a:gd name="T1" fmla="*/ 227 h 624"/>
                <a:gd name="T2" fmla="*/ 992 w 1162"/>
                <a:gd name="T3" fmla="*/ 283 h 624"/>
                <a:gd name="T4" fmla="*/ 794 w 1162"/>
                <a:gd name="T5" fmla="*/ 312 h 624"/>
                <a:gd name="T6" fmla="*/ 652 w 1162"/>
                <a:gd name="T7" fmla="*/ 368 h 624"/>
                <a:gd name="T8" fmla="*/ 623 w 1162"/>
                <a:gd name="T9" fmla="*/ 567 h 624"/>
                <a:gd name="T10" fmla="*/ 510 w 1162"/>
                <a:gd name="T11" fmla="*/ 510 h 624"/>
                <a:gd name="T12" fmla="*/ 567 w 1162"/>
                <a:gd name="T13" fmla="*/ 454 h 624"/>
                <a:gd name="T14" fmla="*/ 510 w 1162"/>
                <a:gd name="T15" fmla="*/ 454 h 624"/>
                <a:gd name="T16" fmla="*/ 453 w 1162"/>
                <a:gd name="T17" fmla="*/ 397 h 624"/>
                <a:gd name="T18" fmla="*/ 340 w 1162"/>
                <a:gd name="T19" fmla="*/ 482 h 624"/>
                <a:gd name="T20" fmla="*/ 368 w 1162"/>
                <a:gd name="T21" fmla="*/ 539 h 624"/>
                <a:gd name="T22" fmla="*/ 340 w 1162"/>
                <a:gd name="T23" fmla="*/ 624 h 624"/>
                <a:gd name="T24" fmla="*/ 227 w 1162"/>
                <a:gd name="T25" fmla="*/ 425 h 624"/>
                <a:gd name="T26" fmla="*/ 170 w 1162"/>
                <a:gd name="T27" fmla="*/ 454 h 624"/>
                <a:gd name="T28" fmla="*/ 113 w 1162"/>
                <a:gd name="T29" fmla="*/ 425 h 624"/>
                <a:gd name="T30" fmla="*/ 0 w 1162"/>
                <a:gd name="T31" fmla="*/ 425 h 624"/>
                <a:gd name="T32" fmla="*/ 0 w 1162"/>
                <a:gd name="T33" fmla="*/ 340 h 624"/>
                <a:gd name="T34" fmla="*/ 85 w 1162"/>
                <a:gd name="T35" fmla="*/ 340 h 624"/>
                <a:gd name="T36" fmla="*/ 141 w 1162"/>
                <a:gd name="T37" fmla="*/ 312 h 624"/>
                <a:gd name="T38" fmla="*/ 113 w 1162"/>
                <a:gd name="T39" fmla="*/ 255 h 624"/>
                <a:gd name="T40" fmla="*/ 113 w 1162"/>
                <a:gd name="T41" fmla="*/ 198 h 624"/>
                <a:gd name="T42" fmla="*/ 283 w 1162"/>
                <a:gd name="T43" fmla="*/ 170 h 624"/>
                <a:gd name="T44" fmla="*/ 340 w 1162"/>
                <a:gd name="T45" fmla="*/ 142 h 624"/>
                <a:gd name="T46" fmla="*/ 397 w 1162"/>
                <a:gd name="T47" fmla="*/ 142 h 624"/>
                <a:gd name="T48" fmla="*/ 510 w 1162"/>
                <a:gd name="T49" fmla="*/ 28 h 624"/>
                <a:gd name="T50" fmla="*/ 538 w 1162"/>
                <a:gd name="T51" fmla="*/ 142 h 624"/>
                <a:gd name="T52" fmla="*/ 595 w 1162"/>
                <a:gd name="T53" fmla="*/ 170 h 624"/>
                <a:gd name="T54" fmla="*/ 623 w 1162"/>
                <a:gd name="T55" fmla="*/ 142 h 624"/>
                <a:gd name="T56" fmla="*/ 708 w 1162"/>
                <a:gd name="T57" fmla="*/ 142 h 624"/>
                <a:gd name="T58" fmla="*/ 708 w 1162"/>
                <a:gd name="T59" fmla="*/ 85 h 624"/>
                <a:gd name="T60" fmla="*/ 765 w 1162"/>
                <a:gd name="T61" fmla="*/ 85 h 624"/>
                <a:gd name="T62" fmla="*/ 794 w 1162"/>
                <a:gd name="T63" fmla="*/ 113 h 624"/>
                <a:gd name="T64" fmla="*/ 850 w 1162"/>
                <a:gd name="T65" fmla="*/ 57 h 624"/>
                <a:gd name="T66" fmla="*/ 907 w 1162"/>
                <a:gd name="T67" fmla="*/ 57 h 624"/>
                <a:gd name="T68" fmla="*/ 935 w 1162"/>
                <a:gd name="T69" fmla="*/ 0 h 624"/>
                <a:gd name="T70" fmla="*/ 1020 w 1162"/>
                <a:gd name="T71" fmla="*/ 28 h 624"/>
                <a:gd name="T72" fmla="*/ 1020 w 1162"/>
                <a:gd name="T73" fmla="*/ 85 h 624"/>
                <a:gd name="T74" fmla="*/ 1020 w 1162"/>
                <a:gd name="T75" fmla="*/ 142 h 624"/>
                <a:gd name="T76" fmla="*/ 1105 w 1162"/>
                <a:gd name="T77" fmla="*/ 142 h 624"/>
                <a:gd name="T78" fmla="*/ 1162 w 1162"/>
                <a:gd name="T79" fmla="*/ 227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162" h="624">
                  <a:moveTo>
                    <a:pt x="1162" y="227"/>
                  </a:moveTo>
                  <a:lnTo>
                    <a:pt x="992" y="283"/>
                  </a:lnTo>
                  <a:lnTo>
                    <a:pt x="794" y="312"/>
                  </a:lnTo>
                  <a:lnTo>
                    <a:pt x="652" y="368"/>
                  </a:lnTo>
                  <a:lnTo>
                    <a:pt x="623" y="567"/>
                  </a:lnTo>
                  <a:lnTo>
                    <a:pt x="510" y="510"/>
                  </a:lnTo>
                  <a:lnTo>
                    <a:pt x="567" y="454"/>
                  </a:lnTo>
                  <a:lnTo>
                    <a:pt x="510" y="454"/>
                  </a:lnTo>
                  <a:lnTo>
                    <a:pt x="453" y="397"/>
                  </a:lnTo>
                  <a:lnTo>
                    <a:pt x="340" y="482"/>
                  </a:lnTo>
                  <a:lnTo>
                    <a:pt x="368" y="539"/>
                  </a:lnTo>
                  <a:lnTo>
                    <a:pt x="340" y="624"/>
                  </a:lnTo>
                  <a:lnTo>
                    <a:pt x="227" y="425"/>
                  </a:lnTo>
                  <a:lnTo>
                    <a:pt x="170" y="454"/>
                  </a:lnTo>
                  <a:lnTo>
                    <a:pt x="113" y="425"/>
                  </a:lnTo>
                  <a:lnTo>
                    <a:pt x="0" y="425"/>
                  </a:lnTo>
                  <a:lnTo>
                    <a:pt x="0" y="340"/>
                  </a:lnTo>
                  <a:lnTo>
                    <a:pt x="85" y="340"/>
                  </a:lnTo>
                  <a:lnTo>
                    <a:pt x="141" y="312"/>
                  </a:lnTo>
                  <a:lnTo>
                    <a:pt x="113" y="255"/>
                  </a:lnTo>
                  <a:lnTo>
                    <a:pt x="113" y="198"/>
                  </a:lnTo>
                  <a:lnTo>
                    <a:pt x="283" y="170"/>
                  </a:lnTo>
                  <a:lnTo>
                    <a:pt x="340" y="142"/>
                  </a:lnTo>
                  <a:lnTo>
                    <a:pt x="397" y="142"/>
                  </a:lnTo>
                  <a:lnTo>
                    <a:pt x="510" y="28"/>
                  </a:lnTo>
                  <a:lnTo>
                    <a:pt x="538" y="142"/>
                  </a:lnTo>
                  <a:lnTo>
                    <a:pt x="595" y="170"/>
                  </a:lnTo>
                  <a:lnTo>
                    <a:pt x="623" y="142"/>
                  </a:lnTo>
                  <a:lnTo>
                    <a:pt x="708" y="142"/>
                  </a:lnTo>
                  <a:lnTo>
                    <a:pt x="708" y="85"/>
                  </a:lnTo>
                  <a:lnTo>
                    <a:pt x="765" y="85"/>
                  </a:lnTo>
                  <a:lnTo>
                    <a:pt x="794" y="113"/>
                  </a:lnTo>
                  <a:lnTo>
                    <a:pt x="850" y="57"/>
                  </a:lnTo>
                  <a:lnTo>
                    <a:pt x="907" y="57"/>
                  </a:lnTo>
                  <a:lnTo>
                    <a:pt x="935" y="0"/>
                  </a:lnTo>
                  <a:lnTo>
                    <a:pt x="1020" y="28"/>
                  </a:lnTo>
                  <a:lnTo>
                    <a:pt x="1020" y="85"/>
                  </a:lnTo>
                  <a:lnTo>
                    <a:pt x="1020" y="142"/>
                  </a:lnTo>
                  <a:lnTo>
                    <a:pt x="1105" y="142"/>
                  </a:lnTo>
                  <a:lnTo>
                    <a:pt x="1162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737 w 737"/>
                <a:gd name="T1" fmla="*/ 341 h 454"/>
                <a:gd name="T2" fmla="*/ 595 w 737"/>
                <a:gd name="T3" fmla="*/ 426 h 454"/>
                <a:gd name="T4" fmla="*/ 510 w 737"/>
                <a:gd name="T5" fmla="*/ 426 h 454"/>
                <a:gd name="T6" fmla="*/ 510 w 737"/>
                <a:gd name="T7" fmla="*/ 341 h 454"/>
                <a:gd name="T8" fmla="*/ 510 w 737"/>
                <a:gd name="T9" fmla="*/ 312 h 454"/>
                <a:gd name="T10" fmla="*/ 425 w 737"/>
                <a:gd name="T11" fmla="*/ 284 h 454"/>
                <a:gd name="T12" fmla="*/ 397 w 737"/>
                <a:gd name="T13" fmla="*/ 341 h 454"/>
                <a:gd name="T14" fmla="*/ 340 w 737"/>
                <a:gd name="T15" fmla="*/ 341 h 454"/>
                <a:gd name="T16" fmla="*/ 284 w 737"/>
                <a:gd name="T17" fmla="*/ 397 h 454"/>
                <a:gd name="T18" fmla="*/ 255 w 737"/>
                <a:gd name="T19" fmla="*/ 369 h 454"/>
                <a:gd name="T20" fmla="*/ 198 w 737"/>
                <a:gd name="T21" fmla="*/ 369 h 454"/>
                <a:gd name="T22" fmla="*/ 198 w 737"/>
                <a:gd name="T23" fmla="*/ 426 h 454"/>
                <a:gd name="T24" fmla="*/ 113 w 737"/>
                <a:gd name="T25" fmla="*/ 426 h 454"/>
                <a:gd name="T26" fmla="*/ 85 w 737"/>
                <a:gd name="T27" fmla="*/ 454 h 454"/>
                <a:gd name="T28" fmla="*/ 28 w 737"/>
                <a:gd name="T29" fmla="*/ 426 h 454"/>
                <a:gd name="T30" fmla="*/ 0 w 737"/>
                <a:gd name="T31" fmla="*/ 312 h 454"/>
                <a:gd name="T32" fmla="*/ 28 w 737"/>
                <a:gd name="T33" fmla="*/ 256 h 454"/>
                <a:gd name="T34" fmla="*/ 85 w 737"/>
                <a:gd name="T35" fmla="*/ 227 h 454"/>
                <a:gd name="T36" fmla="*/ 57 w 737"/>
                <a:gd name="T37" fmla="*/ 171 h 454"/>
                <a:gd name="T38" fmla="*/ 142 w 737"/>
                <a:gd name="T39" fmla="*/ 114 h 454"/>
                <a:gd name="T40" fmla="*/ 170 w 737"/>
                <a:gd name="T41" fmla="*/ 142 h 454"/>
                <a:gd name="T42" fmla="*/ 369 w 737"/>
                <a:gd name="T43" fmla="*/ 57 h 454"/>
                <a:gd name="T44" fmla="*/ 454 w 737"/>
                <a:gd name="T45" fmla="*/ 57 h 454"/>
                <a:gd name="T46" fmla="*/ 510 w 737"/>
                <a:gd name="T47" fmla="*/ 0 h 454"/>
                <a:gd name="T48" fmla="*/ 539 w 737"/>
                <a:gd name="T49" fmla="*/ 85 h 454"/>
                <a:gd name="T50" fmla="*/ 595 w 737"/>
                <a:gd name="T51" fmla="*/ 171 h 454"/>
                <a:gd name="T52" fmla="*/ 652 w 737"/>
                <a:gd name="T53" fmla="*/ 171 h 454"/>
                <a:gd name="T54" fmla="*/ 624 w 737"/>
                <a:gd name="T55" fmla="*/ 227 h 454"/>
                <a:gd name="T56" fmla="*/ 709 w 737"/>
                <a:gd name="T57" fmla="*/ 284 h 454"/>
                <a:gd name="T58" fmla="*/ 737 w 737"/>
                <a:gd name="T59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7" h="454">
                  <a:moveTo>
                    <a:pt x="737" y="341"/>
                  </a:moveTo>
                  <a:lnTo>
                    <a:pt x="595" y="426"/>
                  </a:lnTo>
                  <a:lnTo>
                    <a:pt x="510" y="426"/>
                  </a:lnTo>
                  <a:lnTo>
                    <a:pt x="510" y="341"/>
                  </a:lnTo>
                  <a:lnTo>
                    <a:pt x="510" y="312"/>
                  </a:lnTo>
                  <a:lnTo>
                    <a:pt x="425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284" y="397"/>
                  </a:lnTo>
                  <a:lnTo>
                    <a:pt x="255" y="369"/>
                  </a:lnTo>
                  <a:lnTo>
                    <a:pt x="198" y="369"/>
                  </a:lnTo>
                  <a:lnTo>
                    <a:pt x="198" y="426"/>
                  </a:lnTo>
                  <a:lnTo>
                    <a:pt x="113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312"/>
                  </a:lnTo>
                  <a:lnTo>
                    <a:pt x="28" y="256"/>
                  </a:lnTo>
                  <a:lnTo>
                    <a:pt x="85" y="227"/>
                  </a:lnTo>
                  <a:lnTo>
                    <a:pt x="57" y="171"/>
                  </a:lnTo>
                  <a:lnTo>
                    <a:pt x="142" y="114"/>
                  </a:lnTo>
                  <a:lnTo>
                    <a:pt x="170" y="142"/>
                  </a:lnTo>
                  <a:lnTo>
                    <a:pt x="369" y="57"/>
                  </a:lnTo>
                  <a:lnTo>
                    <a:pt x="454" y="57"/>
                  </a:lnTo>
                  <a:lnTo>
                    <a:pt x="510" y="0"/>
                  </a:lnTo>
                  <a:lnTo>
                    <a:pt x="539" y="85"/>
                  </a:lnTo>
                  <a:lnTo>
                    <a:pt x="595" y="171"/>
                  </a:lnTo>
                  <a:lnTo>
                    <a:pt x="652" y="171"/>
                  </a:lnTo>
                  <a:lnTo>
                    <a:pt x="624" y="227"/>
                  </a:lnTo>
                  <a:lnTo>
                    <a:pt x="709" y="284"/>
                  </a:lnTo>
                  <a:lnTo>
                    <a:pt x="737" y="3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3834" y="1266"/>
              <a:ext cx="935" cy="1078"/>
            </a:xfrm>
            <a:custGeom>
              <a:avLst/>
              <a:gdLst>
                <a:gd name="T0" fmla="*/ 368 w 935"/>
                <a:gd name="T1" fmla="*/ 1078 h 1078"/>
                <a:gd name="T2" fmla="*/ 340 w 935"/>
                <a:gd name="T3" fmla="*/ 1021 h 1078"/>
                <a:gd name="T4" fmla="*/ 255 w 935"/>
                <a:gd name="T5" fmla="*/ 964 h 1078"/>
                <a:gd name="T6" fmla="*/ 283 w 935"/>
                <a:gd name="T7" fmla="*/ 908 h 1078"/>
                <a:gd name="T8" fmla="*/ 226 w 935"/>
                <a:gd name="T9" fmla="*/ 908 h 1078"/>
                <a:gd name="T10" fmla="*/ 170 w 935"/>
                <a:gd name="T11" fmla="*/ 822 h 1078"/>
                <a:gd name="T12" fmla="*/ 226 w 935"/>
                <a:gd name="T13" fmla="*/ 794 h 1078"/>
                <a:gd name="T14" fmla="*/ 226 w 935"/>
                <a:gd name="T15" fmla="*/ 709 h 1078"/>
                <a:gd name="T16" fmla="*/ 283 w 935"/>
                <a:gd name="T17" fmla="*/ 681 h 1078"/>
                <a:gd name="T18" fmla="*/ 283 w 935"/>
                <a:gd name="T19" fmla="*/ 624 h 1078"/>
                <a:gd name="T20" fmla="*/ 340 w 935"/>
                <a:gd name="T21" fmla="*/ 596 h 1078"/>
                <a:gd name="T22" fmla="*/ 283 w 935"/>
                <a:gd name="T23" fmla="*/ 511 h 1078"/>
                <a:gd name="T24" fmla="*/ 226 w 935"/>
                <a:gd name="T25" fmla="*/ 539 h 1078"/>
                <a:gd name="T26" fmla="*/ 170 w 935"/>
                <a:gd name="T27" fmla="*/ 511 h 1078"/>
                <a:gd name="T28" fmla="*/ 85 w 935"/>
                <a:gd name="T29" fmla="*/ 511 h 1078"/>
                <a:gd name="T30" fmla="*/ 85 w 935"/>
                <a:gd name="T31" fmla="*/ 454 h 1078"/>
                <a:gd name="T32" fmla="*/ 28 w 935"/>
                <a:gd name="T33" fmla="*/ 397 h 1078"/>
                <a:gd name="T34" fmla="*/ 85 w 935"/>
                <a:gd name="T35" fmla="*/ 341 h 1078"/>
                <a:gd name="T36" fmla="*/ 56 w 935"/>
                <a:gd name="T37" fmla="*/ 284 h 1078"/>
                <a:gd name="T38" fmla="*/ 28 w 935"/>
                <a:gd name="T39" fmla="*/ 284 h 1078"/>
                <a:gd name="T40" fmla="*/ 0 w 935"/>
                <a:gd name="T41" fmla="*/ 199 h 1078"/>
                <a:gd name="T42" fmla="*/ 56 w 935"/>
                <a:gd name="T43" fmla="*/ 114 h 1078"/>
                <a:gd name="T44" fmla="*/ 170 w 935"/>
                <a:gd name="T45" fmla="*/ 29 h 1078"/>
                <a:gd name="T46" fmla="*/ 226 w 935"/>
                <a:gd name="T47" fmla="*/ 29 h 1078"/>
                <a:gd name="T48" fmla="*/ 283 w 935"/>
                <a:gd name="T49" fmla="*/ 85 h 1078"/>
                <a:gd name="T50" fmla="*/ 311 w 935"/>
                <a:gd name="T51" fmla="*/ 29 h 1078"/>
                <a:gd name="T52" fmla="*/ 453 w 935"/>
                <a:gd name="T53" fmla="*/ 57 h 1078"/>
                <a:gd name="T54" fmla="*/ 510 w 935"/>
                <a:gd name="T55" fmla="*/ 0 h 1078"/>
                <a:gd name="T56" fmla="*/ 567 w 935"/>
                <a:gd name="T57" fmla="*/ 0 h 1078"/>
                <a:gd name="T58" fmla="*/ 595 w 935"/>
                <a:gd name="T59" fmla="*/ 57 h 1078"/>
                <a:gd name="T60" fmla="*/ 623 w 935"/>
                <a:gd name="T61" fmla="*/ 85 h 1078"/>
                <a:gd name="T62" fmla="*/ 680 w 935"/>
                <a:gd name="T63" fmla="*/ 57 h 1078"/>
                <a:gd name="T64" fmla="*/ 765 w 935"/>
                <a:gd name="T65" fmla="*/ 142 h 1078"/>
                <a:gd name="T66" fmla="*/ 765 w 935"/>
                <a:gd name="T67" fmla="*/ 199 h 1078"/>
                <a:gd name="T68" fmla="*/ 737 w 935"/>
                <a:gd name="T69" fmla="*/ 227 h 1078"/>
                <a:gd name="T70" fmla="*/ 737 w 935"/>
                <a:gd name="T71" fmla="*/ 312 h 1078"/>
                <a:gd name="T72" fmla="*/ 793 w 935"/>
                <a:gd name="T73" fmla="*/ 397 h 1078"/>
                <a:gd name="T74" fmla="*/ 878 w 935"/>
                <a:gd name="T75" fmla="*/ 426 h 1078"/>
                <a:gd name="T76" fmla="*/ 878 w 935"/>
                <a:gd name="T77" fmla="*/ 482 h 1078"/>
                <a:gd name="T78" fmla="*/ 935 w 935"/>
                <a:gd name="T79" fmla="*/ 482 h 1078"/>
                <a:gd name="T80" fmla="*/ 907 w 935"/>
                <a:gd name="T81" fmla="*/ 511 h 1078"/>
                <a:gd name="T82" fmla="*/ 935 w 935"/>
                <a:gd name="T83" fmla="*/ 539 h 1078"/>
                <a:gd name="T84" fmla="*/ 907 w 935"/>
                <a:gd name="T85" fmla="*/ 652 h 1078"/>
                <a:gd name="T86" fmla="*/ 850 w 935"/>
                <a:gd name="T87" fmla="*/ 681 h 1078"/>
                <a:gd name="T88" fmla="*/ 850 w 935"/>
                <a:gd name="T89" fmla="*/ 794 h 1078"/>
                <a:gd name="T90" fmla="*/ 737 w 935"/>
                <a:gd name="T91" fmla="*/ 822 h 1078"/>
                <a:gd name="T92" fmla="*/ 708 w 935"/>
                <a:gd name="T93" fmla="*/ 908 h 1078"/>
                <a:gd name="T94" fmla="*/ 368 w 935"/>
                <a:gd name="T95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35" h="1078">
                  <a:moveTo>
                    <a:pt x="368" y="1078"/>
                  </a:moveTo>
                  <a:lnTo>
                    <a:pt x="340" y="1021"/>
                  </a:lnTo>
                  <a:lnTo>
                    <a:pt x="255" y="964"/>
                  </a:lnTo>
                  <a:lnTo>
                    <a:pt x="283" y="908"/>
                  </a:lnTo>
                  <a:lnTo>
                    <a:pt x="226" y="908"/>
                  </a:lnTo>
                  <a:lnTo>
                    <a:pt x="170" y="822"/>
                  </a:lnTo>
                  <a:lnTo>
                    <a:pt x="226" y="794"/>
                  </a:lnTo>
                  <a:lnTo>
                    <a:pt x="226" y="709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340" y="596"/>
                  </a:lnTo>
                  <a:lnTo>
                    <a:pt x="283" y="511"/>
                  </a:lnTo>
                  <a:lnTo>
                    <a:pt x="226" y="539"/>
                  </a:lnTo>
                  <a:lnTo>
                    <a:pt x="170" y="511"/>
                  </a:lnTo>
                  <a:lnTo>
                    <a:pt x="85" y="511"/>
                  </a:lnTo>
                  <a:lnTo>
                    <a:pt x="85" y="454"/>
                  </a:lnTo>
                  <a:lnTo>
                    <a:pt x="28" y="397"/>
                  </a:lnTo>
                  <a:lnTo>
                    <a:pt x="85" y="341"/>
                  </a:lnTo>
                  <a:lnTo>
                    <a:pt x="56" y="284"/>
                  </a:lnTo>
                  <a:lnTo>
                    <a:pt x="28" y="284"/>
                  </a:lnTo>
                  <a:lnTo>
                    <a:pt x="0" y="199"/>
                  </a:lnTo>
                  <a:lnTo>
                    <a:pt x="56" y="114"/>
                  </a:lnTo>
                  <a:lnTo>
                    <a:pt x="170" y="29"/>
                  </a:lnTo>
                  <a:lnTo>
                    <a:pt x="226" y="29"/>
                  </a:lnTo>
                  <a:lnTo>
                    <a:pt x="283" y="85"/>
                  </a:lnTo>
                  <a:lnTo>
                    <a:pt x="311" y="29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95" y="57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142"/>
                  </a:lnTo>
                  <a:lnTo>
                    <a:pt x="765" y="199"/>
                  </a:lnTo>
                  <a:lnTo>
                    <a:pt x="737" y="227"/>
                  </a:lnTo>
                  <a:lnTo>
                    <a:pt x="737" y="312"/>
                  </a:lnTo>
                  <a:lnTo>
                    <a:pt x="793" y="397"/>
                  </a:lnTo>
                  <a:lnTo>
                    <a:pt x="878" y="426"/>
                  </a:lnTo>
                  <a:lnTo>
                    <a:pt x="878" y="482"/>
                  </a:lnTo>
                  <a:lnTo>
                    <a:pt x="935" y="482"/>
                  </a:lnTo>
                  <a:lnTo>
                    <a:pt x="907" y="511"/>
                  </a:lnTo>
                  <a:lnTo>
                    <a:pt x="935" y="539"/>
                  </a:lnTo>
                  <a:lnTo>
                    <a:pt x="907" y="652"/>
                  </a:lnTo>
                  <a:lnTo>
                    <a:pt x="850" y="681"/>
                  </a:lnTo>
                  <a:lnTo>
                    <a:pt x="850" y="794"/>
                  </a:lnTo>
                  <a:lnTo>
                    <a:pt x="737" y="822"/>
                  </a:lnTo>
                  <a:lnTo>
                    <a:pt x="708" y="908"/>
                  </a:lnTo>
                  <a:lnTo>
                    <a:pt x="368" y="10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3040" y="1833"/>
              <a:ext cx="595" cy="596"/>
            </a:xfrm>
            <a:custGeom>
              <a:avLst/>
              <a:gdLst>
                <a:gd name="T0" fmla="*/ 567 w 595"/>
                <a:gd name="T1" fmla="*/ 284 h 596"/>
                <a:gd name="T2" fmla="*/ 482 w 595"/>
                <a:gd name="T3" fmla="*/ 341 h 596"/>
                <a:gd name="T4" fmla="*/ 510 w 595"/>
                <a:gd name="T5" fmla="*/ 397 h 596"/>
                <a:gd name="T6" fmla="*/ 453 w 595"/>
                <a:gd name="T7" fmla="*/ 426 h 596"/>
                <a:gd name="T8" fmla="*/ 425 w 595"/>
                <a:gd name="T9" fmla="*/ 482 h 596"/>
                <a:gd name="T10" fmla="*/ 312 w 595"/>
                <a:gd name="T11" fmla="*/ 596 h 596"/>
                <a:gd name="T12" fmla="*/ 255 w 595"/>
                <a:gd name="T13" fmla="*/ 596 h 596"/>
                <a:gd name="T14" fmla="*/ 227 w 595"/>
                <a:gd name="T15" fmla="*/ 539 h 596"/>
                <a:gd name="T16" fmla="*/ 227 w 595"/>
                <a:gd name="T17" fmla="*/ 511 h 596"/>
                <a:gd name="T18" fmla="*/ 85 w 595"/>
                <a:gd name="T19" fmla="*/ 454 h 596"/>
                <a:gd name="T20" fmla="*/ 28 w 595"/>
                <a:gd name="T21" fmla="*/ 454 h 596"/>
                <a:gd name="T22" fmla="*/ 0 w 595"/>
                <a:gd name="T23" fmla="*/ 426 h 596"/>
                <a:gd name="T24" fmla="*/ 0 w 595"/>
                <a:gd name="T25" fmla="*/ 341 h 596"/>
                <a:gd name="T26" fmla="*/ 56 w 595"/>
                <a:gd name="T27" fmla="*/ 284 h 596"/>
                <a:gd name="T28" fmla="*/ 0 w 595"/>
                <a:gd name="T29" fmla="*/ 255 h 596"/>
                <a:gd name="T30" fmla="*/ 56 w 595"/>
                <a:gd name="T31" fmla="*/ 227 h 596"/>
                <a:gd name="T32" fmla="*/ 198 w 595"/>
                <a:gd name="T33" fmla="*/ 284 h 596"/>
                <a:gd name="T34" fmla="*/ 198 w 595"/>
                <a:gd name="T35" fmla="*/ 199 h 596"/>
                <a:gd name="T36" fmla="*/ 255 w 595"/>
                <a:gd name="T37" fmla="*/ 170 h 596"/>
                <a:gd name="T38" fmla="*/ 283 w 595"/>
                <a:gd name="T39" fmla="*/ 199 h 596"/>
                <a:gd name="T40" fmla="*/ 283 w 595"/>
                <a:gd name="T41" fmla="*/ 114 h 596"/>
                <a:gd name="T42" fmla="*/ 255 w 595"/>
                <a:gd name="T43" fmla="*/ 57 h 596"/>
                <a:gd name="T44" fmla="*/ 312 w 595"/>
                <a:gd name="T45" fmla="*/ 29 h 596"/>
                <a:gd name="T46" fmla="*/ 425 w 595"/>
                <a:gd name="T47" fmla="*/ 29 h 596"/>
                <a:gd name="T48" fmla="*/ 453 w 595"/>
                <a:gd name="T49" fmla="*/ 0 h 596"/>
                <a:gd name="T50" fmla="*/ 538 w 595"/>
                <a:gd name="T51" fmla="*/ 142 h 596"/>
                <a:gd name="T52" fmla="*/ 510 w 595"/>
                <a:gd name="T53" fmla="*/ 199 h 596"/>
                <a:gd name="T54" fmla="*/ 595 w 595"/>
                <a:gd name="T55" fmla="*/ 227 h 596"/>
                <a:gd name="T56" fmla="*/ 595 w 595"/>
                <a:gd name="T57" fmla="*/ 255 h 596"/>
                <a:gd name="T58" fmla="*/ 567 w 595"/>
                <a:gd name="T59" fmla="*/ 284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95" h="596">
                  <a:moveTo>
                    <a:pt x="567" y="284"/>
                  </a:moveTo>
                  <a:lnTo>
                    <a:pt x="482" y="341"/>
                  </a:lnTo>
                  <a:lnTo>
                    <a:pt x="510" y="397"/>
                  </a:lnTo>
                  <a:lnTo>
                    <a:pt x="453" y="426"/>
                  </a:lnTo>
                  <a:lnTo>
                    <a:pt x="425" y="482"/>
                  </a:lnTo>
                  <a:lnTo>
                    <a:pt x="312" y="596"/>
                  </a:lnTo>
                  <a:lnTo>
                    <a:pt x="255" y="596"/>
                  </a:lnTo>
                  <a:lnTo>
                    <a:pt x="227" y="539"/>
                  </a:lnTo>
                  <a:lnTo>
                    <a:pt x="227" y="511"/>
                  </a:lnTo>
                  <a:lnTo>
                    <a:pt x="85" y="454"/>
                  </a:lnTo>
                  <a:lnTo>
                    <a:pt x="28" y="454"/>
                  </a:lnTo>
                  <a:lnTo>
                    <a:pt x="0" y="426"/>
                  </a:lnTo>
                  <a:lnTo>
                    <a:pt x="0" y="341"/>
                  </a:lnTo>
                  <a:lnTo>
                    <a:pt x="56" y="284"/>
                  </a:lnTo>
                  <a:lnTo>
                    <a:pt x="0" y="255"/>
                  </a:lnTo>
                  <a:lnTo>
                    <a:pt x="56" y="227"/>
                  </a:lnTo>
                  <a:lnTo>
                    <a:pt x="198" y="284"/>
                  </a:lnTo>
                  <a:lnTo>
                    <a:pt x="198" y="199"/>
                  </a:lnTo>
                  <a:lnTo>
                    <a:pt x="255" y="170"/>
                  </a:lnTo>
                  <a:lnTo>
                    <a:pt x="283" y="199"/>
                  </a:lnTo>
                  <a:lnTo>
                    <a:pt x="283" y="114"/>
                  </a:lnTo>
                  <a:lnTo>
                    <a:pt x="255" y="57"/>
                  </a:lnTo>
                  <a:lnTo>
                    <a:pt x="312" y="29"/>
                  </a:lnTo>
                  <a:lnTo>
                    <a:pt x="425" y="29"/>
                  </a:lnTo>
                  <a:lnTo>
                    <a:pt x="453" y="0"/>
                  </a:lnTo>
                  <a:lnTo>
                    <a:pt x="538" y="142"/>
                  </a:lnTo>
                  <a:lnTo>
                    <a:pt x="510" y="199"/>
                  </a:lnTo>
                  <a:lnTo>
                    <a:pt x="595" y="227"/>
                  </a:lnTo>
                  <a:lnTo>
                    <a:pt x="595" y="255"/>
                  </a:lnTo>
                  <a:lnTo>
                    <a:pt x="567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5" name="Freeform 931"/>
            <p:cNvSpPr>
              <a:spLocks/>
            </p:cNvSpPr>
            <p:nvPr/>
          </p:nvSpPr>
          <p:spPr bwMode="auto">
            <a:xfrm>
              <a:off x="3437" y="1720"/>
              <a:ext cx="425" cy="425"/>
            </a:xfrm>
            <a:custGeom>
              <a:avLst/>
              <a:gdLst>
                <a:gd name="T0" fmla="*/ 397 w 425"/>
                <a:gd name="T1" fmla="*/ 340 h 425"/>
                <a:gd name="T2" fmla="*/ 198 w 425"/>
                <a:gd name="T3" fmla="*/ 425 h 425"/>
                <a:gd name="T4" fmla="*/ 170 w 425"/>
                <a:gd name="T5" fmla="*/ 397 h 425"/>
                <a:gd name="T6" fmla="*/ 198 w 425"/>
                <a:gd name="T7" fmla="*/ 368 h 425"/>
                <a:gd name="T8" fmla="*/ 198 w 425"/>
                <a:gd name="T9" fmla="*/ 340 h 425"/>
                <a:gd name="T10" fmla="*/ 113 w 425"/>
                <a:gd name="T11" fmla="*/ 312 h 425"/>
                <a:gd name="T12" fmla="*/ 141 w 425"/>
                <a:gd name="T13" fmla="*/ 255 h 425"/>
                <a:gd name="T14" fmla="*/ 56 w 425"/>
                <a:gd name="T15" fmla="*/ 113 h 425"/>
                <a:gd name="T16" fmla="*/ 28 w 425"/>
                <a:gd name="T17" fmla="*/ 142 h 425"/>
                <a:gd name="T18" fmla="*/ 0 w 425"/>
                <a:gd name="T19" fmla="*/ 85 h 425"/>
                <a:gd name="T20" fmla="*/ 0 w 425"/>
                <a:gd name="T21" fmla="*/ 57 h 425"/>
                <a:gd name="T22" fmla="*/ 56 w 425"/>
                <a:gd name="T23" fmla="*/ 0 h 425"/>
                <a:gd name="T24" fmla="*/ 113 w 425"/>
                <a:gd name="T25" fmla="*/ 85 h 425"/>
                <a:gd name="T26" fmla="*/ 141 w 425"/>
                <a:gd name="T27" fmla="*/ 142 h 425"/>
                <a:gd name="T28" fmla="*/ 198 w 425"/>
                <a:gd name="T29" fmla="*/ 113 h 425"/>
                <a:gd name="T30" fmla="*/ 226 w 425"/>
                <a:gd name="T31" fmla="*/ 142 h 425"/>
                <a:gd name="T32" fmla="*/ 255 w 425"/>
                <a:gd name="T33" fmla="*/ 113 h 425"/>
                <a:gd name="T34" fmla="*/ 226 w 425"/>
                <a:gd name="T35" fmla="*/ 28 h 425"/>
                <a:gd name="T36" fmla="*/ 283 w 425"/>
                <a:gd name="T37" fmla="*/ 0 h 425"/>
                <a:gd name="T38" fmla="*/ 283 w 425"/>
                <a:gd name="T39" fmla="*/ 85 h 425"/>
                <a:gd name="T40" fmla="*/ 312 w 425"/>
                <a:gd name="T41" fmla="*/ 142 h 425"/>
                <a:gd name="T42" fmla="*/ 368 w 425"/>
                <a:gd name="T43" fmla="*/ 142 h 425"/>
                <a:gd name="T44" fmla="*/ 397 w 425"/>
                <a:gd name="T45" fmla="*/ 198 h 425"/>
                <a:gd name="T46" fmla="*/ 425 w 425"/>
                <a:gd name="T47" fmla="*/ 170 h 425"/>
                <a:gd name="T48" fmla="*/ 425 w 425"/>
                <a:gd name="T49" fmla="*/ 255 h 425"/>
                <a:gd name="T50" fmla="*/ 397 w 425"/>
                <a:gd name="T51" fmla="*/ 34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25" h="425">
                  <a:moveTo>
                    <a:pt x="397" y="340"/>
                  </a:moveTo>
                  <a:lnTo>
                    <a:pt x="198" y="425"/>
                  </a:lnTo>
                  <a:lnTo>
                    <a:pt x="170" y="397"/>
                  </a:lnTo>
                  <a:lnTo>
                    <a:pt x="198" y="368"/>
                  </a:lnTo>
                  <a:lnTo>
                    <a:pt x="198" y="340"/>
                  </a:lnTo>
                  <a:lnTo>
                    <a:pt x="113" y="312"/>
                  </a:lnTo>
                  <a:lnTo>
                    <a:pt x="141" y="255"/>
                  </a:lnTo>
                  <a:lnTo>
                    <a:pt x="56" y="113"/>
                  </a:lnTo>
                  <a:lnTo>
                    <a:pt x="28" y="142"/>
                  </a:lnTo>
                  <a:lnTo>
                    <a:pt x="0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113" y="85"/>
                  </a:lnTo>
                  <a:lnTo>
                    <a:pt x="141" y="142"/>
                  </a:lnTo>
                  <a:lnTo>
                    <a:pt x="198" y="113"/>
                  </a:lnTo>
                  <a:lnTo>
                    <a:pt x="226" y="142"/>
                  </a:lnTo>
                  <a:lnTo>
                    <a:pt x="255" y="113"/>
                  </a:lnTo>
                  <a:lnTo>
                    <a:pt x="226" y="28"/>
                  </a:lnTo>
                  <a:lnTo>
                    <a:pt x="283" y="0"/>
                  </a:lnTo>
                  <a:lnTo>
                    <a:pt x="283" y="85"/>
                  </a:lnTo>
                  <a:lnTo>
                    <a:pt x="312" y="142"/>
                  </a:lnTo>
                  <a:lnTo>
                    <a:pt x="368" y="142"/>
                  </a:lnTo>
                  <a:lnTo>
                    <a:pt x="397" y="198"/>
                  </a:lnTo>
                  <a:lnTo>
                    <a:pt x="425" y="170"/>
                  </a:lnTo>
                  <a:lnTo>
                    <a:pt x="425" y="255"/>
                  </a:lnTo>
                  <a:lnTo>
                    <a:pt x="397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2813" y="1607"/>
              <a:ext cx="680" cy="708"/>
            </a:xfrm>
            <a:custGeom>
              <a:avLst/>
              <a:gdLst>
                <a:gd name="T0" fmla="*/ 680 w 680"/>
                <a:gd name="T1" fmla="*/ 113 h 708"/>
                <a:gd name="T2" fmla="*/ 624 w 680"/>
                <a:gd name="T3" fmla="*/ 170 h 708"/>
                <a:gd name="T4" fmla="*/ 624 w 680"/>
                <a:gd name="T5" fmla="*/ 198 h 708"/>
                <a:gd name="T6" fmla="*/ 652 w 680"/>
                <a:gd name="T7" fmla="*/ 255 h 708"/>
                <a:gd name="T8" fmla="*/ 539 w 680"/>
                <a:gd name="T9" fmla="*/ 255 h 708"/>
                <a:gd name="T10" fmla="*/ 482 w 680"/>
                <a:gd name="T11" fmla="*/ 283 h 708"/>
                <a:gd name="T12" fmla="*/ 510 w 680"/>
                <a:gd name="T13" fmla="*/ 340 h 708"/>
                <a:gd name="T14" fmla="*/ 510 w 680"/>
                <a:gd name="T15" fmla="*/ 425 h 708"/>
                <a:gd name="T16" fmla="*/ 482 w 680"/>
                <a:gd name="T17" fmla="*/ 396 h 708"/>
                <a:gd name="T18" fmla="*/ 425 w 680"/>
                <a:gd name="T19" fmla="*/ 425 h 708"/>
                <a:gd name="T20" fmla="*/ 425 w 680"/>
                <a:gd name="T21" fmla="*/ 510 h 708"/>
                <a:gd name="T22" fmla="*/ 283 w 680"/>
                <a:gd name="T23" fmla="*/ 453 h 708"/>
                <a:gd name="T24" fmla="*/ 227 w 680"/>
                <a:gd name="T25" fmla="*/ 481 h 708"/>
                <a:gd name="T26" fmla="*/ 283 w 680"/>
                <a:gd name="T27" fmla="*/ 510 h 708"/>
                <a:gd name="T28" fmla="*/ 227 w 680"/>
                <a:gd name="T29" fmla="*/ 567 h 708"/>
                <a:gd name="T30" fmla="*/ 227 w 680"/>
                <a:gd name="T31" fmla="*/ 652 h 708"/>
                <a:gd name="T32" fmla="*/ 142 w 680"/>
                <a:gd name="T33" fmla="*/ 652 h 708"/>
                <a:gd name="T34" fmla="*/ 142 w 680"/>
                <a:gd name="T35" fmla="*/ 708 h 708"/>
                <a:gd name="T36" fmla="*/ 85 w 680"/>
                <a:gd name="T37" fmla="*/ 680 h 708"/>
                <a:gd name="T38" fmla="*/ 85 w 680"/>
                <a:gd name="T39" fmla="*/ 623 h 708"/>
                <a:gd name="T40" fmla="*/ 0 w 680"/>
                <a:gd name="T41" fmla="*/ 595 h 708"/>
                <a:gd name="T42" fmla="*/ 28 w 680"/>
                <a:gd name="T43" fmla="*/ 567 h 708"/>
                <a:gd name="T44" fmla="*/ 0 w 680"/>
                <a:gd name="T45" fmla="*/ 538 h 708"/>
                <a:gd name="T46" fmla="*/ 28 w 680"/>
                <a:gd name="T47" fmla="*/ 481 h 708"/>
                <a:gd name="T48" fmla="*/ 28 w 680"/>
                <a:gd name="T49" fmla="*/ 453 h 708"/>
                <a:gd name="T50" fmla="*/ 142 w 680"/>
                <a:gd name="T51" fmla="*/ 340 h 708"/>
                <a:gd name="T52" fmla="*/ 170 w 680"/>
                <a:gd name="T53" fmla="*/ 255 h 708"/>
                <a:gd name="T54" fmla="*/ 170 w 680"/>
                <a:gd name="T55" fmla="*/ 226 h 708"/>
                <a:gd name="T56" fmla="*/ 198 w 680"/>
                <a:gd name="T57" fmla="*/ 198 h 708"/>
                <a:gd name="T58" fmla="*/ 198 w 680"/>
                <a:gd name="T59" fmla="*/ 141 h 708"/>
                <a:gd name="T60" fmla="*/ 255 w 680"/>
                <a:gd name="T61" fmla="*/ 198 h 708"/>
                <a:gd name="T62" fmla="*/ 312 w 680"/>
                <a:gd name="T63" fmla="*/ 113 h 708"/>
                <a:gd name="T64" fmla="*/ 312 w 680"/>
                <a:gd name="T65" fmla="*/ 56 h 708"/>
                <a:gd name="T66" fmla="*/ 340 w 680"/>
                <a:gd name="T67" fmla="*/ 0 h 708"/>
                <a:gd name="T68" fmla="*/ 397 w 680"/>
                <a:gd name="T69" fmla="*/ 28 h 708"/>
                <a:gd name="T70" fmla="*/ 425 w 680"/>
                <a:gd name="T71" fmla="*/ 0 h 708"/>
                <a:gd name="T72" fmla="*/ 510 w 680"/>
                <a:gd name="T73" fmla="*/ 0 h 708"/>
                <a:gd name="T74" fmla="*/ 539 w 680"/>
                <a:gd name="T75" fmla="*/ 28 h 708"/>
                <a:gd name="T76" fmla="*/ 539 w 680"/>
                <a:gd name="T77" fmla="*/ 85 h 708"/>
                <a:gd name="T78" fmla="*/ 624 w 680"/>
                <a:gd name="T79" fmla="*/ 113 h 708"/>
                <a:gd name="T80" fmla="*/ 652 w 680"/>
                <a:gd name="T81" fmla="*/ 85 h 708"/>
                <a:gd name="T82" fmla="*/ 680 w 680"/>
                <a:gd name="T83" fmla="*/ 113 h 7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80" h="708">
                  <a:moveTo>
                    <a:pt x="680" y="113"/>
                  </a:moveTo>
                  <a:lnTo>
                    <a:pt x="624" y="170"/>
                  </a:lnTo>
                  <a:lnTo>
                    <a:pt x="624" y="198"/>
                  </a:lnTo>
                  <a:lnTo>
                    <a:pt x="652" y="255"/>
                  </a:lnTo>
                  <a:lnTo>
                    <a:pt x="539" y="255"/>
                  </a:lnTo>
                  <a:lnTo>
                    <a:pt x="482" y="283"/>
                  </a:lnTo>
                  <a:lnTo>
                    <a:pt x="510" y="340"/>
                  </a:lnTo>
                  <a:lnTo>
                    <a:pt x="510" y="425"/>
                  </a:lnTo>
                  <a:lnTo>
                    <a:pt x="482" y="396"/>
                  </a:lnTo>
                  <a:lnTo>
                    <a:pt x="425" y="425"/>
                  </a:lnTo>
                  <a:lnTo>
                    <a:pt x="425" y="510"/>
                  </a:lnTo>
                  <a:lnTo>
                    <a:pt x="283" y="453"/>
                  </a:lnTo>
                  <a:lnTo>
                    <a:pt x="227" y="481"/>
                  </a:lnTo>
                  <a:lnTo>
                    <a:pt x="283" y="510"/>
                  </a:lnTo>
                  <a:lnTo>
                    <a:pt x="227" y="567"/>
                  </a:lnTo>
                  <a:lnTo>
                    <a:pt x="227" y="652"/>
                  </a:lnTo>
                  <a:lnTo>
                    <a:pt x="142" y="652"/>
                  </a:lnTo>
                  <a:lnTo>
                    <a:pt x="142" y="708"/>
                  </a:lnTo>
                  <a:lnTo>
                    <a:pt x="85" y="680"/>
                  </a:lnTo>
                  <a:lnTo>
                    <a:pt x="85" y="623"/>
                  </a:lnTo>
                  <a:lnTo>
                    <a:pt x="0" y="595"/>
                  </a:lnTo>
                  <a:lnTo>
                    <a:pt x="28" y="567"/>
                  </a:lnTo>
                  <a:lnTo>
                    <a:pt x="0" y="538"/>
                  </a:lnTo>
                  <a:lnTo>
                    <a:pt x="28" y="481"/>
                  </a:lnTo>
                  <a:lnTo>
                    <a:pt x="28" y="453"/>
                  </a:lnTo>
                  <a:lnTo>
                    <a:pt x="142" y="340"/>
                  </a:lnTo>
                  <a:lnTo>
                    <a:pt x="170" y="255"/>
                  </a:lnTo>
                  <a:lnTo>
                    <a:pt x="170" y="226"/>
                  </a:lnTo>
                  <a:lnTo>
                    <a:pt x="198" y="198"/>
                  </a:lnTo>
                  <a:lnTo>
                    <a:pt x="198" y="141"/>
                  </a:lnTo>
                  <a:lnTo>
                    <a:pt x="255" y="198"/>
                  </a:lnTo>
                  <a:lnTo>
                    <a:pt x="312" y="113"/>
                  </a:lnTo>
                  <a:lnTo>
                    <a:pt x="312" y="56"/>
                  </a:lnTo>
                  <a:lnTo>
                    <a:pt x="340" y="0"/>
                  </a:lnTo>
                  <a:lnTo>
                    <a:pt x="397" y="28"/>
                  </a:lnTo>
                  <a:lnTo>
                    <a:pt x="425" y="0"/>
                  </a:lnTo>
                  <a:lnTo>
                    <a:pt x="510" y="0"/>
                  </a:lnTo>
                  <a:lnTo>
                    <a:pt x="539" y="28"/>
                  </a:lnTo>
                  <a:lnTo>
                    <a:pt x="539" y="85"/>
                  </a:lnTo>
                  <a:lnTo>
                    <a:pt x="624" y="113"/>
                  </a:lnTo>
                  <a:lnTo>
                    <a:pt x="652" y="85"/>
                  </a:lnTo>
                  <a:lnTo>
                    <a:pt x="68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2303" y="1011"/>
              <a:ext cx="879" cy="1389"/>
            </a:xfrm>
            <a:custGeom>
              <a:avLst/>
              <a:gdLst>
                <a:gd name="T0" fmla="*/ 567 w 879"/>
                <a:gd name="T1" fmla="*/ 0 h 1389"/>
                <a:gd name="T2" fmla="*/ 482 w 879"/>
                <a:gd name="T3" fmla="*/ 57 h 1389"/>
                <a:gd name="T4" fmla="*/ 510 w 879"/>
                <a:gd name="T5" fmla="*/ 114 h 1389"/>
                <a:gd name="T6" fmla="*/ 425 w 879"/>
                <a:gd name="T7" fmla="*/ 170 h 1389"/>
                <a:gd name="T8" fmla="*/ 397 w 879"/>
                <a:gd name="T9" fmla="*/ 340 h 1389"/>
                <a:gd name="T10" fmla="*/ 312 w 879"/>
                <a:gd name="T11" fmla="*/ 340 h 1389"/>
                <a:gd name="T12" fmla="*/ 226 w 879"/>
                <a:gd name="T13" fmla="*/ 397 h 1389"/>
                <a:gd name="T14" fmla="*/ 198 w 879"/>
                <a:gd name="T15" fmla="*/ 539 h 1389"/>
                <a:gd name="T16" fmla="*/ 255 w 879"/>
                <a:gd name="T17" fmla="*/ 596 h 1389"/>
                <a:gd name="T18" fmla="*/ 113 w 879"/>
                <a:gd name="T19" fmla="*/ 737 h 1389"/>
                <a:gd name="T20" fmla="*/ 170 w 879"/>
                <a:gd name="T21" fmla="*/ 794 h 1389"/>
                <a:gd name="T22" fmla="*/ 170 w 879"/>
                <a:gd name="T23" fmla="*/ 936 h 1389"/>
                <a:gd name="T24" fmla="*/ 85 w 879"/>
                <a:gd name="T25" fmla="*/ 992 h 1389"/>
                <a:gd name="T26" fmla="*/ 56 w 879"/>
                <a:gd name="T27" fmla="*/ 1077 h 1389"/>
                <a:gd name="T28" fmla="*/ 0 w 879"/>
                <a:gd name="T29" fmla="*/ 1163 h 1389"/>
                <a:gd name="T30" fmla="*/ 0 w 879"/>
                <a:gd name="T31" fmla="*/ 1219 h 1389"/>
                <a:gd name="T32" fmla="*/ 113 w 879"/>
                <a:gd name="T33" fmla="*/ 1248 h 1389"/>
                <a:gd name="T34" fmla="*/ 170 w 879"/>
                <a:gd name="T35" fmla="*/ 1191 h 1389"/>
                <a:gd name="T36" fmla="*/ 226 w 879"/>
                <a:gd name="T37" fmla="*/ 1361 h 1389"/>
                <a:gd name="T38" fmla="*/ 312 w 879"/>
                <a:gd name="T39" fmla="*/ 1361 h 1389"/>
                <a:gd name="T40" fmla="*/ 340 w 879"/>
                <a:gd name="T41" fmla="*/ 1389 h 1389"/>
                <a:gd name="T42" fmla="*/ 425 w 879"/>
                <a:gd name="T43" fmla="*/ 1361 h 1389"/>
                <a:gd name="T44" fmla="*/ 425 w 879"/>
                <a:gd name="T45" fmla="*/ 1333 h 1389"/>
                <a:gd name="T46" fmla="*/ 510 w 879"/>
                <a:gd name="T47" fmla="*/ 1333 h 1389"/>
                <a:gd name="T48" fmla="*/ 595 w 879"/>
                <a:gd name="T49" fmla="*/ 1276 h 1389"/>
                <a:gd name="T50" fmla="*/ 595 w 879"/>
                <a:gd name="T51" fmla="*/ 1219 h 1389"/>
                <a:gd name="T52" fmla="*/ 510 w 879"/>
                <a:gd name="T53" fmla="*/ 1191 h 1389"/>
                <a:gd name="T54" fmla="*/ 538 w 879"/>
                <a:gd name="T55" fmla="*/ 1163 h 1389"/>
                <a:gd name="T56" fmla="*/ 510 w 879"/>
                <a:gd name="T57" fmla="*/ 1134 h 1389"/>
                <a:gd name="T58" fmla="*/ 538 w 879"/>
                <a:gd name="T59" fmla="*/ 1077 h 1389"/>
                <a:gd name="T60" fmla="*/ 538 w 879"/>
                <a:gd name="T61" fmla="*/ 1049 h 1389"/>
                <a:gd name="T62" fmla="*/ 652 w 879"/>
                <a:gd name="T63" fmla="*/ 936 h 1389"/>
                <a:gd name="T64" fmla="*/ 680 w 879"/>
                <a:gd name="T65" fmla="*/ 851 h 1389"/>
                <a:gd name="T66" fmla="*/ 680 w 879"/>
                <a:gd name="T67" fmla="*/ 822 h 1389"/>
                <a:gd name="T68" fmla="*/ 708 w 879"/>
                <a:gd name="T69" fmla="*/ 794 h 1389"/>
                <a:gd name="T70" fmla="*/ 708 w 879"/>
                <a:gd name="T71" fmla="*/ 737 h 1389"/>
                <a:gd name="T72" fmla="*/ 765 w 879"/>
                <a:gd name="T73" fmla="*/ 794 h 1389"/>
                <a:gd name="T74" fmla="*/ 822 w 879"/>
                <a:gd name="T75" fmla="*/ 709 h 1389"/>
                <a:gd name="T76" fmla="*/ 822 w 879"/>
                <a:gd name="T77" fmla="*/ 652 h 1389"/>
                <a:gd name="T78" fmla="*/ 850 w 879"/>
                <a:gd name="T79" fmla="*/ 596 h 1389"/>
                <a:gd name="T80" fmla="*/ 822 w 879"/>
                <a:gd name="T81" fmla="*/ 567 h 1389"/>
                <a:gd name="T82" fmla="*/ 850 w 879"/>
                <a:gd name="T83" fmla="*/ 482 h 1389"/>
                <a:gd name="T84" fmla="*/ 879 w 879"/>
                <a:gd name="T85" fmla="*/ 454 h 1389"/>
                <a:gd name="T86" fmla="*/ 879 w 879"/>
                <a:gd name="T87" fmla="*/ 369 h 1389"/>
                <a:gd name="T88" fmla="*/ 822 w 879"/>
                <a:gd name="T89" fmla="*/ 312 h 1389"/>
                <a:gd name="T90" fmla="*/ 879 w 879"/>
                <a:gd name="T91" fmla="*/ 284 h 1389"/>
                <a:gd name="T92" fmla="*/ 850 w 879"/>
                <a:gd name="T93" fmla="*/ 255 h 1389"/>
                <a:gd name="T94" fmla="*/ 793 w 879"/>
                <a:gd name="T95" fmla="*/ 227 h 1389"/>
                <a:gd name="T96" fmla="*/ 793 w 879"/>
                <a:gd name="T97" fmla="*/ 170 h 1389"/>
                <a:gd name="T98" fmla="*/ 708 w 879"/>
                <a:gd name="T99" fmla="*/ 142 h 1389"/>
                <a:gd name="T100" fmla="*/ 652 w 879"/>
                <a:gd name="T101" fmla="*/ 142 h 1389"/>
                <a:gd name="T102" fmla="*/ 623 w 879"/>
                <a:gd name="T103" fmla="*/ 57 h 1389"/>
                <a:gd name="T104" fmla="*/ 623 w 879"/>
                <a:gd name="T105" fmla="*/ 29 h 1389"/>
                <a:gd name="T106" fmla="*/ 567 w 879"/>
                <a:gd name="T107" fmla="*/ 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879" h="1389">
                  <a:moveTo>
                    <a:pt x="567" y="0"/>
                  </a:moveTo>
                  <a:lnTo>
                    <a:pt x="482" y="57"/>
                  </a:lnTo>
                  <a:lnTo>
                    <a:pt x="510" y="114"/>
                  </a:lnTo>
                  <a:lnTo>
                    <a:pt x="425" y="170"/>
                  </a:lnTo>
                  <a:lnTo>
                    <a:pt x="397" y="340"/>
                  </a:lnTo>
                  <a:lnTo>
                    <a:pt x="312" y="340"/>
                  </a:lnTo>
                  <a:lnTo>
                    <a:pt x="226" y="397"/>
                  </a:lnTo>
                  <a:lnTo>
                    <a:pt x="198" y="539"/>
                  </a:lnTo>
                  <a:lnTo>
                    <a:pt x="255" y="596"/>
                  </a:lnTo>
                  <a:lnTo>
                    <a:pt x="113" y="737"/>
                  </a:lnTo>
                  <a:lnTo>
                    <a:pt x="170" y="794"/>
                  </a:lnTo>
                  <a:lnTo>
                    <a:pt x="170" y="936"/>
                  </a:lnTo>
                  <a:lnTo>
                    <a:pt x="85" y="992"/>
                  </a:lnTo>
                  <a:lnTo>
                    <a:pt x="56" y="1077"/>
                  </a:lnTo>
                  <a:lnTo>
                    <a:pt x="0" y="1163"/>
                  </a:lnTo>
                  <a:lnTo>
                    <a:pt x="0" y="1219"/>
                  </a:lnTo>
                  <a:lnTo>
                    <a:pt x="113" y="1248"/>
                  </a:lnTo>
                  <a:lnTo>
                    <a:pt x="170" y="1191"/>
                  </a:lnTo>
                  <a:lnTo>
                    <a:pt x="226" y="1361"/>
                  </a:lnTo>
                  <a:lnTo>
                    <a:pt x="312" y="1361"/>
                  </a:lnTo>
                  <a:lnTo>
                    <a:pt x="340" y="1389"/>
                  </a:lnTo>
                  <a:lnTo>
                    <a:pt x="425" y="1361"/>
                  </a:lnTo>
                  <a:lnTo>
                    <a:pt x="425" y="1333"/>
                  </a:lnTo>
                  <a:lnTo>
                    <a:pt x="510" y="1333"/>
                  </a:lnTo>
                  <a:lnTo>
                    <a:pt x="595" y="1276"/>
                  </a:lnTo>
                  <a:lnTo>
                    <a:pt x="595" y="1219"/>
                  </a:lnTo>
                  <a:lnTo>
                    <a:pt x="510" y="1191"/>
                  </a:lnTo>
                  <a:lnTo>
                    <a:pt x="538" y="1163"/>
                  </a:lnTo>
                  <a:lnTo>
                    <a:pt x="510" y="1134"/>
                  </a:lnTo>
                  <a:lnTo>
                    <a:pt x="538" y="1077"/>
                  </a:lnTo>
                  <a:lnTo>
                    <a:pt x="538" y="1049"/>
                  </a:lnTo>
                  <a:lnTo>
                    <a:pt x="652" y="936"/>
                  </a:lnTo>
                  <a:lnTo>
                    <a:pt x="680" y="851"/>
                  </a:lnTo>
                  <a:lnTo>
                    <a:pt x="680" y="822"/>
                  </a:lnTo>
                  <a:lnTo>
                    <a:pt x="708" y="794"/>
                  </a:lnTo>
                  <a:lnTo>
                    <a:pt x="708" y="737"/>
                  </a:lnTo>
                  <a:lnTo>
                    <a:pt x="765" y="794"/>
                  </a:lnTo>
                  <a:lnTo>
                    <a:pt x="822" y="709"/>
                  </a:lnTo>
                  <a:lnTo>
                    <a:pt x="822" y="652"/>
                  </a:lnTo>
                  <a:lnTo>
                    <a:pt x="850" y="596"/>
                  </a:lnTo>
                  <a:lnTo>
                    <a:pt x="822" y="567"/>
                  </a:lnTo>
                  <a:lnTo>
                    <a:pt x="850" y="482"/>
                  </a:lnTo>
                  <a:lnTo>
                    <a:pt x="879" y="454"/>
                  </a:lnTo>
                  <a:lnTo>
                    <a:pt x="879" y="369"/>
                  </a:lnTo>
                  <a:lnTo>
                    <a:pt x="822" y="312"/>
                  </a:lnTo>
                  <a:lnTo>
                    <a:pt x="879" y="284"/>
                  </a:lnTo>
                  <a:lnTo>
                    <a:pt x="850" y="255"/>
                  </a:lnTo>
                  <a:lnTo>
                    <a:pt x="793" y="227"/>
                  </a:lnTo>
                  <a:lnTo>
                    <a:pt x="793" y="170"/>
                  </a:lnTo>
                  <a:lnTo>
                    <a:pt x="708" y="142"/>
                  </a:lnTo>
                  <a:lnTo>
                    <a:pt x="652" y="142"/>
                  </a:lnTo>
                  <a:lnTo>
                    <a:pt x="623" y="57"/>
                  </a:lnTo>
                  <a:lnTo>
                    <a:pt x="623" y="29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4514" y="1125"/>
              <a:ext cx="482" cy="935"/>
            </a:xfrm>
            <a:custGeom>
              <a:avLst/>
              <a:gdLst>
                <a:gd name="T0" fmla="*/ 170 w 482"/>
                <a:gd name="T1" fmla="*/ 935 h 935"/>
                <a:gd name="T2" fmla="*/ 170 w 482"/>
                <a:gd name="T3" fmla="*/ 822 h 935"/>
                <a:gd name="T4" fmla="*/ 227 w 482"/>
                <a:gd name="T5" fmla="*/ 793 h 935"/>
                <a:gd name="T6" fmla="*/ 255 w 482"/>
                <a:gd name="T7" fmla="*/ 680 h 935"/>
                <a:gd name="T8" fmla="*/ 227 w 482"/>
                <a:gd name="T9" fmla="*/ 652 h 935"/>
                <a:gd name="T10" fmla="*/ 255 w 482"/>
                <a:gd name="T11" fmla="*/ 623 h 935"/>
                <a:gd name="T12" fmla="*/ 198 w 482"/>
                <a:gd name="T13" fmla="*/ 623 h 935"/>
                <a:gd name="T14" fmla="*/ 198 w 482"/>
                <a:gd name="T15" fmla="*/ 567 h 935"/>
                <a:gd name="T16" fmla="*/ 113 w 482"/>
                <a:gd name="T17" fmla="*/ 538 h 935"/>
                <a:gd name="T18" fmla="*/ 57 w 482"/>
                <a:gd name="T19" fmla="*/ 453 h 935"/>
                <a:gd name="T20" fmla="*/ 57 w 482"/>
                <a:gd name="T21" fmla="*/ 368 h 935"/>
                <a:gd name="T22" fmla="*/ 85 w 482"/>
                <a:gd name="T23" fmla="*/ 340 h 935"/>
                <a:gd name="T24" fmla="*/ 85 w 482"/>
                <a:gd name="T25" fmla="*/ 283 h 935"/>
                <a:gd name="T26" fmla="*/ 0 w 482"/>
                <a:gd name="T27" fmla="*/ 198 h 935"/>
                <a:gd name="T28" fmla="*/ 0 w 482"/>
                <a:gd name="T29" fmla="*/ 85 h 935"/>
                <a:gd name="T30" fmla="*/ 57 w 482"/>
                <a:gd name="T31" fmla="*/ 0 h 935"/>
                <a:gd name="T32" fmla="*/ 113 w 482"/>
                <a:gd name="T33" fmla="*/ 0 h 935"/>
                <a:gd name="T34" fmla="*/ 170 w 482"/>
                <a:gd name="T35" fmla="*/ 28 h 935"/>
                <a:gd name="T36" fmla="*/ 227 w 482"/>
                <a:gd name="T37" fmla="*/ 141 h 935"/>
                <a:gd name="T38" fmla="*/ 227 w 482"/>
                <a:gd name="T39" fmla="*/ 226 h 935"/>
                <a:gd name="T40" fmla="*/ 312 w 482"/>
                <a:gd name="T41" fmla="*/ 198 h 935"/>
                <a:gd name="T42" fmla="*/ 340 w 482"/>
                <a:gd name="T43" fmla="*/ 255 h 935"/>
                <a:gd name="T44" fmla="*/ 425 w 482"/>
                <a:gd name="T45" fmla="*/ 226 h 935"/>
                <a:gd name="T46" fmla="*/ 425 w 482"/>
                <a:gd name="T47" fmla="*/ 340 h 935"/>
                <a:gd name="T48" fmla="*/ 425 w 482"/>
                <a:gd name="T49" fmla="*/ 425 h 935"/>
                <a:gd name="T50" fmla="*/ 397 w 482"/>
                <a:gd name="T51" fmla="*/ 482 h 935"/>
                <a:gd name="T52" fmla="*/ 454 w 482"/>
                <a:gd name="T53" fmla="*/ 510 h 935"/>
                <a:gd name="T54" fmla="*/ 454 w 482"/>
                <a:gd name="T55" fmla="*/ 595 h 935"/>
                <a:gd name="T56" fmla="*/ 482 w 482"/>
                <a:gd name="T57" fmla="*/ 623 h 935"/>
                <a:gd name="T58" fmla="*/ 482 w 482"/>
                <a:gd name="T59" fmla="*/ 850 h 935"/>
                <a:gd name="T60" fmla="*/ 283 w 482"/>
                <a:gd name="T61" fmla="*/ 878 h 935"/>
                <a:gd name="T62" fmla="*/ 170 w 482"/>
                <a:gd name="T63" fmla="*/ 935 h 9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82" h="935">
                  <a:moveTo>
                    <a:pt x="170" y="935"/>
                  </a:moveTo>
                  <a:lnTo>
                    <a:pt x="170" y="822"/>
                  </a:lnTo>
                  <a:lnTo>
                    <a:pt x="227" y="793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55" y="623"/>
                  </a:lnTo>
                  <a:lnTo>
                    <a:pt x="198" y="623"/>
                  </a:lnTo>
                  <a:lnTo>
                    <a:pt x="198" y="567"/>
                  </a:lnTo>
                  <a:lnTo>
                    <a:pt x="113" y="538"/>
                  </a:lnTo>
                  <a:lnTo>
                    <a:pt x="57" y="453"/>
                  </a:lnTo>
                  <a:lnTo>
                    <a:pt x="57" y="368"/>
                  </a:lnTo>
                  <a:lnTo>
                    <a:pt x="85" y="340"/>
                  </a:lnTo>
                  <a:lnTo>
                    <a:pt x="85" y="283"/>
                  </a:lnTo>
                  <a:lnTo>
                    <a:pt x="0" y="198"/>
                  </a:lnTo>
                  <a:lnTo>
                    <a:pt x="0" y="85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70" y="28"/>
                  </a:lnTo>
                  <a:lnTo>
                    <a:pt x="227" y="141"/>
                  </a:lnTo>
                  <a:lnTo>
                    <a:pt x="227" y="226"/>
                  </a:lnTo>
                  <a:lnTo>
                    <a:pt x="312" y="198"/>
                  </a:lnTo>
                  <a:lnTo>
                    <a:pt x="340" y="255"/>
                  </a:lnTo>
                  <a:lnTo>
                    <a:pt x="425" y="226"/>
                  </a:lnTo>
                  <a:lnTo>
                    <a:pt x="425" y="340"/>
                  </a:lnTo>
                  <a:lnTo>
                    <a:pt x="425" y="425"/>
                  </a:lnTo>
                  <a:lnTo>
                    <a:pt x="397" y="482"/>
                  </a:lnTo>
                  <a:lnTo>
                    <a:pt x="454" y="510"/>
                  </a:lnTo>
                  <a:lnTo>
                    <a:pt x="454" y="595"/>
                  </a:lnTo>
                  <a:lnTo>
                    <a:pt x="482" y="623"/>
                  </a:lnTo>
                  <a:lnTo>
                    <a:pt x="482" y="850"/>
                  </a:lnTo>
                  <a:lnTo>
                    <a:pt x="283" y="878"/>
                  </a:lnTo>
                  <a:lnTo>
                    <a:pt x="170" y="93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3692" y="501"/>
              <a:ext cx="935" cy="850"/>
            </a:xfrm>
            <a:custGeom>
              <a:avLst/>
              <a:gdLst>
                <a:gd name="T0" fmla="*/ 935 w 935"/>
                <a:gd name="T1" fmla="*/ 624 h 850"/>
                <a:gd name="T2" fmla="*/ 850 w 935"/>
                <a:gd name="T3" fmla="*/ 510 h 850"/>
                <a:gd name="T4" fmla="*/ 879 w 935"/>
                <a:gd name="T5" fmla="*/ 482 h 850"/>
                <a:gd name="T6" fmla="*/ 850 w 935"/>
                <a:gd name="T7" fmla="*/ 425 h 850"/>
                <a:gd name="T8" fmla="*/ 765 w 935"/>
                <a:gd name="T9" fmla="*/ 368 h 850"/>
                <a:gd name="T10" fmla="*/ 765 w 935"/>
                <a:gd name="T11" fmla="*/ 255 h 850"/>
                <a:gd name="T12" fmla="*/ 737 w 935"/>
                <a:gd name="T13" fmla="*/ 198 h 850"/>
                <a:gd name="T14" fmla="*/ 737 w 935"/>
                <a:gd name="T15" fmla="*/ 142 h 850"/>
                <a:gd name="T16" fmla="*/ 595 w 935"/>
                <a:gd name="T17" fmla="*/ 0 h 850"/>
                <a:gd name="T18" fmla="*/ 538 w 935"/>
                <a:gd name="T19" fmla="*/ 0 h 850"/>
                <a:gd name="T20" fmla="*/ 482 w 935"/>
                <a:gd name="T21" fmla="*/ 85 h 850"/>
                <a:gd name="T22" fmla="*/ 510 w 935"/>
                <a:gd name="T23" fmla="*/ 170 h 850"/>
                <a:gd name="T24" fmla="*/ 567 w 935"/>
                <a:gd name="T25" fmla="*/ 198 h 850"/>
                <a:gd name="T26" fmla="*/ 482 w 935"/>
                <a:gd name="T27" fmla="*/ 283 h 850"/>
                <a:gd name="T28" fmla="*/ 312 w 935"/>
                <a:gd name="T29" fmla="*/ 340 h 850"/>
                <a:gd name="T30" fmla="*/ 227 w 935"/>
                <a:gd name="T31" fmla="*/ 340 h 850"/>
                <a:gd name="T32" fmla="*/ 142 w 935"/>
                <a:gd name="T33" fmla="*/ 340 h 850"/>
                <a:gd name="T34" fmla="*/ 113 w 935"/>
                <a:gd name="T35" fmla="*/ 397 h 850"/>
                <a:gd name="T36" fmla="*/ 57 w 935"/>
                <a:gd name="T37" fmla="*/ 397 h 850"/>
                <a:gd name="T38" fmla="*/ 0 w 935"/>
                <a:gd name="T39" fmla="*/ 453 h 850"/>
                <a:gd name="T40" fmla="*/ 0 w 935"/>
                <a:gd name="T41" fmla="*/ 510 h 850"/>
                <a:gd name="T42" fmla="*/ 57 w 935"/>
                <a:gd name="T43" fmla="*/ 539 h 850"/>
                <a:gd name="T44" fmla="*/ 57 w 935"/>
                <a:gd name="T45" fmla="*/ 595 h 850"/>
                <a:gd name="T46" fmla="*/ 170 w 935"/>
                <a:gd name="T47" fmla="*/ 680 h 850"/>
                <a:gd name="T48" fmla="*/ 170 w 935"/>
                <a:gd name="T49" fmla="*/ 765 h 850"/>
                <a:gd name="T50" fmla="*/ 312 w 935"/>
                <a:gd name="T51" fmla="*/ 709 h 850"/>
                <a:gd name="T52" fmla="*/ 340 w 935"/>
                <a:gd name="T53" fmla="*/ 737 h 850"/>
                <a:gd name="T54" fmla="*/ 368 w 935"/>
                <a:gd name="T55" fmla="*/ 794 h 850"/>
                <a:gd name="T56" fmla="*/ 425 w 935"/>
                <a:gd name="T57" fmla="*/ 850 h 850"/>
                <a:gd name="T58" fmla="*/ 453 w 935"/>
                <a:gd name="T59" fmla="*/ 794 h 850"/>
                <a:gd name="T60" fmla="*/ 595 w 935"/>
                <a:gd name="T61" fmla="*/ 822 h 850"/>
                <a:gd name="T62" fmla="*/ 652 w 935"/>
                <a:gd name="T63" fmla="*/ 765 h 850"/>
                <a:gd name="T64" fmla="*/ 709 w 935"/>
                <a:gd name="T65" fmla="*/ 765 h 850"/>
                <a:gd name="T66" fmla="*/ 737 w 935"/>
                <a:gd name="T67" fmla="*/ 822 h 850"/>
                <a:gd name="T68" fmla="*/ 765 w 935"/>
                <a:gd name="T69" fmla="*/ 850 h 850"/>
                <a:gd name="T70" fmla="*/ 822 w 935"/>
                <a:gd name="T71" fmla="*/ 822 h 850"/>
                <a:gd name="T72" fmla="*/ 822 w 935"/>
                <a:gd name="T73" fmla="*/ 709 h 850"/>
                <a:gd name="T74" fmla="*/ 879 w 935"/>
                <a:gd name="T75" fmla="*/ 624 h 850"/>
                <a:gd name="T76" fmla="*/ 935 w 935"/>
                <a:gd name="T77" fmla="*/ 62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35" h="850">
                  <a:moveTo>
                    <a:pt x="935" y="624"/>
                  </a:moveTo>
                  <a:lnTo>
                    <a:pt x="850" y="510"/>
                  </a:lnTo>
                  <a:lnTo>
                    <a:pt x="879" y="482"/>
                  </a:lnTo>
                  <a:lnTo>
                    <a:pt x="850" y="425"/>
                  </a:lnTo>
                  <a:lnTo>
                    <a:pt x="765" y="368"/>
                  </a:lnTo>
                  <a:lnTo>
                    <a:pt x="765" y="255"/>
                  </a:lnTo>
                  <a:lnTo>
                    <a:pt x="737" y="198"/>
                  </a:lnTo>
                  <a:lnTo>
                    <a:pt x="737" y="142"/>
                  </a:lnTo>
                  <a:lnTo>
                    <a:pt x="595" y="0"/>
                  </a:lnTo>
                  <a:lnTo>
                    <a:pt x="538" y="0"/>
                  </a:lnTo>
                  <a:lnTo>
                    <a:pt x="482" y="85"/>
                  </a:lnTo>
                  <a:lnTo>
                    <a:pt x="510" y="170"/>
                  </a:lnTo>
                  <a:lnTo>
                    <a:pt x="567" y="198"/>
                  </a:lnTo>
                  <a:lnTo>
                    <a:pt x="482" y="283"/>
                  </a:lnTo>
                  <a:lnTo>
                    <a:pt x="312" y="340"/>
                  </a:lnTo>
                  <a:lnTo>
                    <a:pt x="227" y="340"/>
                  </a:lnTo>
                  <a:lnTo>
                    <a:pt x="142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39"/>
                  </a:lnTo>
                  <a:lnTo>
                    <a:pt x="57" y="595"/>
                  </a:lnTo>
                  <a:lnTo>
                    <a:pt x="170" y="680"/>
                  </a:lnTo>
                  <a:lnTo>
                    <a:pt x="170" y="765"/>
                  </a:lnTo>
                  <a:lnTo>
                    <a:pt x="312" y="709"/>
                  </a:lnTo>
                  <a:lnTo>
                    <a:pt x="340" y="737"/>
                  </a:lnTo>
                  <a:lnTo>
                    <a:pt x="368" y="794"/>
                  </a:lnTo>
                  <a:lnTo>
                    <a:pt x="425" y="850"/>
                  </a:lnTo>
                  <a:lnTo>
                    <a:pt x="453" y="794"/>
                  </a:lnTo>
                  <a:lnTo>
                    <a:pt x="595" y="822"/>
                  </a:lnTo>
                  <a:lnTo>
                    <a:pt x="652" y="765"/>
                  </a:lnTo>
                  <a:lnTo>
                    <a:pt x="709" y="765"/>
                  </a:lnTo>
                  <a:lnTo>
                    <a:pt x="737" y="822"/>
                  </a:lnTo>
                  <a:lnTo>
                    <a:pt x="765" y="850"/>
                  </a:lnTo>
                  <a:lnTo>
                    <a:pt x="822" y="822"/>
                  </a:lnTo>
                  <a:lnTo>
                    <a:pt x="822" y="709"/>
                  </a:lnTo>
                  <a:lnTo>
                    <a:pt x="879" y="624"/>
                  </a:lnTo>
                  <a:lnTo>
                    <a:pt x="935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287" y="274"/>
              <a:ext cx="567" cy="879"/>
            </a:xfrm>
            <a:custGeom>
              <a:avLst/>
              <a:gdLst>
                <a:gd name="T0" fmla="*/ 397 w 567"/>
                <a:gd name="T1" fmla="*/ 879 h 879"/>
                <a:gd name="T2" fmla="*/ 340 w 567"/>
                <a:gd name="T3" fmla="*/ 851 h 879"/>
                <a:gd name="T4" fmla="*/ 255 w 567"/>
                <a:gd name="T5" fmla="*/ 737 h 879"/>
                <a:gd name="T6" fmla="*/ 284 w 567"/>
                <a:gd name="T7" fmla="*/ 709 h 879"/>
                <a:gd name="T8" fmla="*/ 255 w 567"/>
                <a:gd name="T9" fmla="*/ 652 h 879"/>
                <a:gd name="T10" fmla="*/ 170 w 567"/>
                <a:gd name="T11" fmla="*/ 595 h 879"/>
                <a:gd name="T12" fmla="*/ 170 w 567"/>
                <a:gd name="T13" fmla="*/ 482 h 879"/>
                <a:gd name="T14" fmla="*/ 142 w 567"/>
                <a:gd name="T15" fmla="*/ 425 h 879"/>
                <a:gd name="T16" fmla="*/ 142 w 567"/>
                <a:gd name="T17" fmla="*/ 369 h 879"/>
                <a:gd name="T18" fmla="*/ 0 w 567"/>
                <a:gd name="T19" fmla="*/ 227 h 879"/>
                <a:gd name="T20" fmla="*/ 0 w 567"/>
                <a:gd name="T21" fmla="*/ 170 h 879"/>
                <a:gd name="T22" fmla="*/ 57 w 567"/>
                <a:gd name="T23" fmla="*/ 170 h 879"/>
                <a:gd name="T24" fmla="*/ 85 w 567"/>
                <a:gd name="T25" fmla="*/ 85 h 879"/>
                <a:gd name="T26" fmla="*/ 199 w 567"/>
                <a:gd name="T27" fmla="*/ 0 h 879"/>
                <a:gd name="T28" fmla="*/ 227 w 567"/>
                <a:gd name="T29" fmla="*/ 57 h 879"/>
                <a:gd name="T30" fmla="*/ 312 w 567"/>
                <a:gd name="T31" fmla="*/ 57 h 879"/>
                <a:gd name="T32" fmla="*/ 312 w 567"/>
                <a:gd name="T33" fmla="*/ 199 h 879"/>
                <a:gd name="T34" fmla="*/ 397 w 567"/>
                <a:gd name="T35" fmla="*/ 255 h 879"/>
                <a:gd name="T36" fmla="*/ 425 w 567"/>
                <a:gd name="T37" fmla="*/ 255 h 879"/>
                <a:gd name="T38" fmla="*/ 510 w 567"/>
                <a:gd name="T39" fmla="*/ 340 h 879"/>
                <a:gd name="T40" fmla="*/ 510 w 567"/>
                <a:gd name="T41" fmla="*/ 397 h 879"/>
                <a:gd name="T42" fmla="*/ 482 w 567"/>
                <a:gd name="T43" fmla="*/ 482 h 879"/>
                <a:gd name="T44" fmla="*/ 539 w 567"/>
                <a:gd name="T45" fmla="*/ 595 h 879"/>
                <a:gd name="T46" fmla="*/ 539 w 567"/>
                <a:gd name="T47" fmla="*/ 652 h 879"/>
                <a:gd name="T48" fmla="*/ 567 w 567"/>
                <a:gd name="T49" fmla="*/ 709 h 879"/>
                <a:gd name="T50" fmla="*/ 539 w 567"/>
                <a:gd name="T51" fmla="*/ 794 h 879"/>
                <a:gd name="T52" fmla="*/ 397 w 567"/>
                <a:gd name="T53" fmla="*/ 879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879">
                  <a:moveTo>
                    <a:pt x="397" y="879"/>
                  </a:moveTo>
                  <a:lnTo>
                    <a:pt x="340" y="851"/>
                  </a:lnTo>
                  <a:lnTo>
                    <a:pt x="255" y="737"/>
                  </a:lnTo>
                  <a:lnTo>
                    <a:pt x="284" y="709"/>
                  </a:lnTo>
                  <a:lnTo>
                    <a:pt x="255" y="652"/>
                  </a:lnTo>
                  <a:lnTo>
                    <a:pt x="170" y="595"/>
                  </a:lnTo>
                  <a:lnTo>
                    <a:pt x="170" y="482"/>
                  </a:lnTo>
                  <a:lnTo>
                    <a:pt x="142" y="425"/>
                  </a:lnTo>
                  <a:lnTo>
                    <a:pt x="142" y="369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85" y="85"/>
                  </a:lnTo>
                  <a:lnTo>
                    <a:pt x="199" y="0"/>
                  </a:lnTo>
                  <a:lnTo>
                    <a:pt x="227" y="57"/>
                  </a:lnTo>
                  <a:lnTo>
                    <a:pt x="312" y="57"/>
                  </a:lnTo>
                  <a:lnTo>
                    <a:pt x="312" y="199"/>
                  </a:lnTo>
                  <a:lnTo>
                    <a:pt x="397" y="255"/>
                  </a:lnTo>
                  <a:lnTo>
                    <a:pt x="425" y="255"/>
                  </a:lnTo>
                  <a:lnTo>
                    <a:pt x="510" y="340"/>
                  </a:lnTo>
                  <a:lnTo>
                    <a:pt x="510" y="397"/>
                  </a:lnTo>
                  <a:lnTo>
                    <a:pt x="482" y="482"/>
                  </a:lnTo>
                  <a:lnTo>
                    <a:pt x="539" y="595"/>
                  </a:lnTo>
                  <a:lnTo>
                    <a:pt x="539" y="652"/>
                  </a:lnTo>
                  <a:lnTo>
                    <a:pt x="567" y="709"/>
                  </a:lnTo>
                  <a:lnTo>
                    <a:pt x="539" y="794"/>
                  </a:lnTo>
                  <a:lnTo>
                    <a:pt x="397" y="87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3578" y="473"/>
              <a:ext cx="681" cy="425"/>
            </a:xfrm>
            <a:custGeom>
              <a:avLst/>
              <a:gdLst>
                <a:gd name="T0" fmla="*/ 652 w 681"/>
                <a:gd name="T1" fmla="*/ 28 h 425"/>
                <a:gd name="T2" fmla="*/ 596 w 681"/>
                <a:gd name="T3" fmla="*/ 113 h 425"/>
                <a:gd name="T4" fmla="*/ 624 w 681"/>
                <a:gd name="T5" fmla="*/ 198 h 425"/>
                <a:gd name="T6" fmla="*/ 681 w 681"/>
                <a:gd name="T7" fmla="*/ 226 h 425"/>
                <a:gd name="T8" fmla="*/ 596 w 681"/>
                <a:gd name="T9" fmla="*/ 311 h 425"/>
                <a:gd name="T10" fmla="*/ 426 w 681"/>
                <a:gd name="T11" fmla="*/ 368 h 425"/>
                <a:gd name="T12" fmla="*/ 256 w 681"/>
                <a:gd name="T13" fmla="*/ 368 h 425"/>
                <a:gd name="T14" fmla="*/ 227 w 681"/>
                <a:gd name="T15" fmla="*/ 425 h 425"/>
                <a:gd name="T16" fmla="*/ 171 w 681"/>
                <a:gd name="T17" fmla="*/ 425 h 425"/>
                <a:gd name="T18" fmla="*/ 142 w 681"/>
                <a:gd name="T19" fmla="*/ 340 h 425"/>
                <a:gd name="T20" fmla="*/ 85 w 681"/>
                <a:gd name="T21" fmla="*/ 255 h 425"/>
                <a:gd name="T22" fmla="*/ 114 w 681"/>
                <a:gd name="T23" fmla="*/ 255 h 425"/>
                <a:gd name="T24" fmla="*/ 0 w 681"/>
                <a:gd name="T25" fmla="*/ 141 h 425"/>
                <a:gd name="T26" fmla="*/ 0 w 681"/>
                <a:gd name="T27" fmla="*/ 85 h 425"/>
                <a:gd name="T28" fmla="*/ 114 w 681"/>
                <a:gd name="T29" fmla="*/ 28 h 425"/>
                <a:gd name="T30" fmla="*/ 256 w 681"/>
                <a:gd name="T31" fmla="*/ 85 h 425"/>
                <a:gd name="T32" fmla="*/ 284 w 681"/>
                <a:gd name="T33" fmla="*/ 0 h 425"/>
                <a:gd name="T34" fmla="*/ 369 w 681"/>
                <a:gd name="T35" fmla="*/ 0 h 425"/>
                <a:gd name="T36" fmla="*/ 454 w 681"/>
                <a:gd name="T37" fmla="*/ 28 h 425"/>
                <a:gd name="T38" fmla="*/ 652 w 681"/>
                <a:gd name="T39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81" h="425">
                  <a:moveTo>
                    <a:pt x="652" y="28"/>
                  </a:moveTo>
                  <a:lnTo>
                    <a:pt x="596" y="113"/>
                  </a:lnTo>
                  <a:lnTo>
                    <a:pt x="624" y="198"/>
                  </a:lnTo>
                  <a:lnTo>
                    <a:pt x="681" y="226"/>
                  </a:lnTo>
                  <a:lnTo>
                    <a:pt x="596" y="311"/>
                  </a:lnTo>
                  <a:lnTo>
                    <a:pt x="426" y="368"/>
                  </a:lnTo>
                  <a:lnTo>
                    <a:pt x="256" y="368"/>
                  </a:lnTo>
                  <a:lnTo>
                    <a:pt x="227" y="425"/>
                  </a:lnTo>
                  <a:lnTo>
                    <a:pt x="171" y="425"/>
                  </a:lnTo>
                  <a:lnTo>
                    <a:pt x="142" y="340"/>
                  </a:lnTo>
                  <a:lnTo>
                    <a:pt x="85" y="255"/>
                  </a:lnTo>
                  <a:lnTo>
                    <a:pt x="114" y="255"/>
                  </a:lnTo>
                  <a:lnTo>
                    <a:pt x="0" y="141"/>
                  </a:lnTo>
                  <a:lnTo>
                    <a:pt x="0" y="85"/>
                  </a:lnTo>
                  <a:lnTo>
                    <a:pt x="114" y="28"/>
                  </a:lnTo>
                  <a:lnTo>
                    <a:pt x="256" y="85"/>
                  </a:lnTo>
                  <a:lnTo>
                    <a:pt x="284" y="0"/>
                  </a:lnTo>
                  <a:lnTo>
                    <a:pt x="369" y="0"/>
                  </a:lnTo>
                  <a:lnTo>
                    <a:pt x="454" y="28"/>
                  </a:lnTo>
                  <a:lnTo>
                    <a:pt x="652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2870" y="501"/>
              <a:ext cx="1304" cy="1587"/>
            </a:xfrm>
            <a:custGeom>
              <a:avLst/>
              <a:gdLst>
                <a:gd name="T0" fmla="*/ 652 w 1304"/>
                <a:gd name="T1" fmla="*/ 85 h 1587"/>
                <a:gd name="T2" fmla="*/ 425 w 1304"/>
                <a:gd name="T3" fmla="*/ 85 h 1587"/>
                <a:gd name="T4" fmla="*/ 397 w 1304"/>
                <a:gd name="T5" fmla="*/ 227 h 1587"/>
                <a:gd name="T6" fmla="*/ 198 w 1304"/>
                <a:gd name="T7" fmla="*/ 198 h 1587"/>
                <a:gd name="T8" fmla="*/ 85 w 1304"/>
                <a:gd name="T9" fmla="*/ 368 h 1587"/>
                <a:gd name="T10" fmla="*/ 0 w 1304"/>
                <a:gd name="T11" fmla="*/ 482 h 1587"/>
                <a:gd name="T12" fmla="*/ 56 w 1304"/>
                <a:gd name="T13" fmla="*/ 539 h 1587"/>
                <a:gd name="T14" fmla="*/ 85 w 1304"/>
                <a:gd name="T15" fmla="*/ 652 h 1587"/>
                <a:gd name="T16" fmla="*/ 226 w 1304"/>
                <a:gd name="T17" fmla="*/ 680 h 1587"/>
                <a:gd name="T18" fmla="*/ 283 w 1304"/>
                <a:gd name="T19" fmla="*/ 765 h 1587"/>
                <a:gd name="T20" fmla="*/ 255 w 1304"/>
                <a:gd name="T21" fmla="*/ 822 h 1587"/>
                <a:gd name="T22" fmla="*/ 312 w 1304"/>
                <a:gd name="T23" fmla="*/ 964 h 1587"/>
                <a:gd name="T24" fmla="*/ 255 w 1304"/>
                <a:gd name="T25" fmla="*/ 1077 h 1587"/>
                <a:gd name="T26" fmla="*/ 340 w 1304"/>
                <a:gd name="T27" fmla="*/ 1134 h 1587"/>
                <a:gd name="T28" fmla="*/ 453 w 1304"/>
                <a:gd name="T29" fmla="*/ 1106 h 1587"/>
                <a:gd name="T30" fmla="*/ 482 w 1304"/>
                <a:gd name="T31" fmla="*/ 1191 h 1587"/>
                <a:gd name="T32" fmla="*/ 595 w 1304"/>
                <a:gd name="T33" fmla="*/ 1191 h 1587"/>
                <a:gd name="T34" fmla="*/ 708 w 1304"/>
                <a:gd name="T35" fmla="*/ 1361 h 1587"/>
                <a:gd name="T36" fmla="*/ 793 w 1304"/>
                <a:gd name="T37" fmla="*/ 1361 h 1587"/>
                <a:gd name="T38" fmla="*/ 793 w 1304"/>
                <a:gd name="T39" fmla="*/ 1247 h 1587"/>
                <a:gd name="T40" fmla="*/ 850 w 1304"/>
                <a:gd name="T41" fmla="*/ 1304 h 1587"/>
                <a:gd name="T42" fmla="*/ 935 w 1304"/>
                <a:gd name="T43" fmla="*/ 1361 h 1587"/>
                <a:gd name="T44" fmla="*/ 992 w 1304"/>
                <a:gd name="T45" fmla="*/ 1389 h 1587"/>
                <a:gd name="T46" fmla="*/ 964 w 1304"/>
                <a:gd name="T47" fmla="*/ 1559 h 1587"/>
                <a:gd name="T48" fmla="*/ 1105 w 1304"/>
                <a:gd name="T49" fmla="*/ 1502 h 1587"/>
                <a:gd name="T50" fmla="*/ 1190 w 1304"/>
                <a:gd name="T51" fmla="*/ 1559 h 1587"/>
                <a:gd name="T52" fmla="*/ 1247 w 1304"/>
                <a:gd name="T53" fmla="*/ 1446 h 1587"/>
                <a:gd name="T54" fmla="*/ 1304 w 1304"/>
                <a:gd name="T55" fmla="*/ 1361 h 1587"/>
                <a:gd name="T56" fmla="*/ 1190 w 1304"/>
                <a:gd name="T57" fmla="*/ 1304 h 1587"/>
                <a:gd name="T58" fmla="*/ 1049 w 1304"/>
                <a:gd name="T59" fmla="*/ 1276 h 1587"/>
                <a:gd name="T60" fmla="*/ 992 w 1304"/>
                <a:gd name="T61" fmla="*/ 1162 h 1587"/>
                <a:gd name="T62" fmla="*/ 1020 w 1304"/>
                <a:gd name="T63" fmla="*/ 1049 h 1587"/>
                <a:gd name="T64" fmla="*/ 964 w 1304"/>
                <a:gd name="T65" fmla="*/ 964 h 1587"/>
                <a:gd name="T66" fmla="*/ 1134 w 1304"/>
                <a:gd name="T67" fmla="*/ 794 h 1587"/>
                <a:gd name="T68" fmla="*/ 1162 w 1304"/>
                <a:gd name="T69" fmla="*/ 737 h 1587"/>
                <a:gd name="T70" fmla="*/ 992 w 1304"/>
                <a:gd name="T71" fmla="*/ 765 h 1587"/>
                <a:gd name="T72" fmla="*/ 879 w 1304"/>
                <a:gd name="T73" fmla="*/ 595 h 1587"/>
                <a:gd name="T74" fmla="*/ 822 w 1304"/>
                <a:gd name="T75" fmla="*/ 510 h 1587"/>
                <a:gd name="T76" fmla="*/ 879 w 1304"/>
                <a:gd name="T77" fmla="*/ 397 h 1587"/>
                <a:gd name="T78" fmla="*/ 793 w 1304"/>
                <a:gd name="T79" fmla="*/ 227 h 1587"/>
                <a:gd name="T80" fmla="*/ 708 w 1304"/>
                <a:gd name="T81" fmla="*/ 113 h 1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04" h="1587">
                  <a:moveTo>
                    <a:pt x="708" y="57"/>
                  </a:moveTo>
                  <a:lnTo>
                    <a:pt x="652" y="85"/>
                  </a:lnTo>
                  <a:lnTo>
                    <a:pt x="510" y="0"/>
                  </a:lnTo>
                  <a:lnTo>
                    <a:pt x="425" y="85"/>
                  </a:lnTo>
                  <a:lnTo>
                    <a:pt x="425" y="142"/>
                  </a:lnTo>
                  <a:lnTo>
                    <a:pt x="397" y="227"/>
                  </a:lnTo>
                  <a:lnTo>
                    <a:pt x="226" y="283"/>
                  </a:lnTo>
                  <a:lnTo>
                    <a:pt x="198" y="198"/>
                  </a:lnTo>
                  <a:lnTo>
                    <a:pt x="141" y="198"/>
                  </a:lnTo>
                  <a:lnTo>
                    <a:pt x="85" y="368"/>
                  </a:lnTo>
                  <a:lnTo>
                    <a:pt x="0" y="425"/>
                  </a:lnTo>
                  <a:lnTo>
                    <a:pt x="0" y="482"/>
                  </a:lnTo>
                  <a:lnTo>
                    <a:pt x="0" y="510"/>
                  </a:lnTo>
                  <a:lnTo>
                    <a:pt x="56" y="539"/>
                  </a:lnTo>
                  <a:lnTo>
                    <a:pt x="56" y="567"/>
                  </a:lnTo>
                  <a:lnTo>
                    <a:pt x="85" y="652"/>
                  </a:lnTo>
                  <a:lnTo>
                    <a:pt x="141" y="652"/>
                  </a:lnTo>
                  <a:lnTo>
                    <a:pt x="226" y="680"/>
                  </a:lnTo>
                  <a:lnTo>
                    <a:pt x="226" y="737"/>
                  </a:lnTo>
                  <a:lnTo>
                    <a:pt x="283" y="765"/>
                  </a:lnTo>
                  <a:lnTo>
                    <a:pt x="312" y="794"/>
                  </a:lnTo>
                  <a:lnTo>
                    <a:pt x="255" y="822"/>
                  </a:lnTo>
                  <a:lnTo>
                    <a:pt x="312" y="879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255" y="1077"/>
                  </a:lnTo>
                  <a:lnTo>
                    <a:pt x="283" y="1106"/>
                  </a:lnTo>
                  <a:lnTo>
                    <a:pt x="340" y="1134"/>
                  </a:lnTo>
                  <a:lnTo>
                    <a:pt x="368" y="1106"/>
                  </a:lnTo>
                  <a:lnTo>
                    <a:pt x="453" y="1106"/>
                  </a:lnTo>
                  <a:lnTo>
                    <a:pt x="482" y="1134"/>
                  </a:lnTo>
                  <a:lnTo>
                    <a:pt x="482" y="1191"/>
                  </a:lnTo>
                  <a:lnTo>
                    <a:pt x="567" y="1219"/>
                  </a:lnTo>
                  <a:lnTo>
                    <a:pt x="595" y="1191"/>
                  </a:lnTo>
                  <a:lnTo>
                    <a:pt x="623" y="1219"/>
                  </a:lnTo>
                  <a:lnTo>
                    <a:pt x="708" y="1361"/>
                  </a:lnTo>
                  <a:lnTo>
                    <a:pt x="765" y="1332"/>
                  </a:lnTo>
                  <a:lnTo>
                    <a:pt x="793" y="1361"/>
                  </a:lnTo>
                  <a:lnTo>
                    <a:pt x="822" y="1332"/>
                  </a:lnTo>
                  <a:lnTo>
                    <a:pt x="793" y="1247"/>
                  </a:lnTo>
                  <a:lnTo>
                    <a:pt x="850" y="1219"/>
                  </a:lnTo>
                  <a:lnTo>
                    <a:pt x="850" y="1304"/>
                  </a:lnTo>
                  <a:lnTo>
                    <a:pt x="879" y="1361"/>
                  </a:lnTo>
                  <a:lnTo>
                    <a:pt x="935" y="1361"/>
                  </a:lnTo>
                  <a:lnTo>
                    <a:pt x="964" y="1417"/>
                  </a:lnTo>
                  <a:lnTo>
                    <a:pt x="992" y="1389"/>
                  </a:lnTo>
                  <a:lnTo>
                    <a:pt x="992" y="1474"/>
                  </a:lnTo>
                  <a:lnTo>
                    <a:pt x="964" y="1559"/>
                  </a:lnTo>
                  <a:lnTo>
                    <a:pt x="1049" y="1559"/>
                  </a:lnTo>
                  <a:lnTo>
                    <a:pt x="1105" y="1502"/>
                  </a:lnTo>
                  <a:lnTo>
                    <a:pt x="1134" y="1587"/>
                  </a:lnTo>
                  <a:lnTo>
                    <a:pt x="1190" y="1559"/>
                  </a:lnTo>
                  <a:lnTo>
                    <a:pt x="1190" y="1474"/>
                  </a:lnTo>
                  <a:lnTo>
                    <a:pt x="1247" y="1446"/>
                  </a:lnTo>
                  <a:lnTo>
                    <a:pt x="1247" y="1389"/>
                  </a:lnTo>
                  <a:lnTo>
                    <a:pt x="1304" y="1361"/>
                  </a:lnTo>
                  <a:lnTo>
                    <a:pt x="1247" y="1276"/>
                  </a:lnTo>
                  <a:lnTo>
                    <a:pt x="1190" y="1304"/>
                  </a:lnTo>
                  <a:lnTo>
                    <a:pt x="1134" y="1276"/>
                  </a:lnTo>
                  <a:lnTo>
                    <a:pt x="1049" y="1276"/>
                  </a:lnTo>
                  <a:lnTo>
                    <a:pt x="1049" y="1219"/>
                  </a:lnTo>
                  <a:lnTo>
                    <a:pt x="992" y="1162"/>
                  </a:lnTo>
                  <a:lnTo>
                    <a:pt x="1049" y="1106"/>
                  </a:lnTo>
                  <a:lnTo>
                    <a:pt x="1020" y="1049"/>
                  </a:lnTo>
                  <a:lnTo>
                    <a:pt x="992" y="1049"/>
                  </a:lnTo>
                  <a:lnTo>
                    <a:pt x="964" y="964"/>
                  </a:lnTo>
                  <a:lnTo>
                    <a:pt x="1020" y="879"/>
                  </a:lnTo>
                  <a:lnTo>
                    <a:pt x="1134" y="794"/>
                  </a:lnTo>
                  <a:lnTo>
                    <a:pt x="1190" y="794"/>
                  </a:lnTo>
                  <a:lnTo>
                    <a:pt x="1162" y="737"/>
                  </a:lnTo>
                  <a:lnTo>
                    <a:pt x="1134" y="709"/>
                  </a:lnTo>
                  <a:lnTo>
                    <a:pt x="992" y="765"/>
                  </a:lnTo>
                  <a:lnTo>
                    <a:pt x="992" y="680"/>
                  </a:lnTo>
                  <a:lnTo>
                    <a:pt x="879" y="595"/>
                  </a:lnTo>
                  <a:lnTo>
                    <a:pt x="879" y="539"/>
                  </a:lnTo>
                  <a:lnTo>
                    <a:pt x="822" y="510"/>
                  </a:lnTo>
                  <a:lnTo>
                    <a:pt x="822" y="453"/>
                  </a:lnTo>
                  <a:lnTo>
                    <a:pt x="879" y="397"/>
                  </a:lnTo>
                  <a:lnTo>
                    <a:pt x="850" y="312"/>
                  </a:lnTo>
                  <a:lnTo>
                    <a:pt x="793" y="227"/>
                  </a:lnTo>
                  <a:lnTo>
                    <a:pt x="822" y="227"/>
                  </a:lnTo>
                  <a:lnTo>
                    <a:pt x="708" y="113"/>
                  </a:lnTo>
                  <a:lnTo>
                    <a:pt x="708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6413" y="2202"/>
              <a:ext cx="823" cy="1191"/>
            </a:xfrm>
            <a:custGeom>
              <a:avLst/>
              <a:gdLst>
                <a:gd name="T0" fmla="*/ 652 w 823"/>
                <a:gd name="T1" fmla="*/ 0 h 1191"/>
                <a:gd name="T2" fmla="*/ 539 w 823"/>
                <a:gd name="T3" fmla="*/ 28 h 1191"/>
                <a:gd name="T4" fmla="*/ 454 w 823"/>
                <a:gd name="T5" fmla="*/ 85 h 1191"/>
                <a:gd name="T6" fmla="*/ 397 w 823"/>
                <a:gd name="T7" fmla="*/ 28 h 1191"/>
                <a:gd name="T8" fmla="*/ 312 w 823"/>
                <a:gd name="T9" fmla="*/ 142 h 1191"/>
                <a:gd name="T10" fmla="*/ 312 w 823"/>
                <a:gd name="T11" fmla="*/ 170 h 1191"/>
                <a:gd name="T12" fmla="*/ 312 w 823"/>
                <a:gd name="T13" fmla="*/ 198 h 1191"/>
                <a:gd name="T14" fmla="*/ 256 w 823"/>
                <a:gd name="T15" fmla="*/ 227 h 1191"/>
                <a:gd name="T16" fmla="*/ 256 w 823"/>
                <a:gd name="T17" fmla="*/ 255 h 1191"/>
                <a:gd name="T18" fmla="*/ 227 w 823"/>
                <a:gd name="T19" fmla="*/ 312 h 1191"/>
                <a:gd name="T20" fmla="*/ 227 w 823"/>
                <a:gd name="T21" fmla="*/ 340 h 1191"/>
                <a:gd name="T22" fmla="*/ 142 w 823"/>
                <a:gd name="T23" fmla="*/ 397 h 1191"/>
                <a:gd name="T24" fmla="*/ 142 w 823"/>
                <a:gd name="T25" fmla="*/ 453 h 1191"/>
                <a:gd name="T26" fmla="*/ 0 w 823"/>
                <a:gd name="T27" fmla="*/ 510 h 1191"/>
                <a:gd name="T28" fmla="*/ 142 w 823"/>
                <a:gd name="T29" fmla="*/ 624 h 1191"/>
                <a:gd name="T30" fmla="*/ 170 w 823"/>
                <a:gd name="T31" fmla="*/ 709 h 1191"/>
                <a:gd name="T32" fmla="*/ 256 w 823"/>
                <a:gd name="T33" fmla="*/ 737 h 1191"/>
                <a:gd name="T34" fmla="*/ 341 w 823"/>
                <a:gd name="T35" fmla="*/ 879 h 1191"/>
                <a:gd name="T36" fmla="*/ 312 w 823"/>
                <a:gd name="T37" fmla="*/ 935 h 1191"/>
                <a:gd name="T38" fmla="*/ 454 w 823"/>
                <a:gd name="T39" fmla="*/ 935 h 1191"/>
                <a:gd name="T40" fmla="*/ 596 w 823"/>
                <a:gd name="T41" fmla="*/ 1191 h 1191"/>
                <a:gd name="T42" fmla="*/ 652 w 823"/>
                <a:gd name="T43" fmla="*/ 794 h 1191"/>
                <a:gd name="T44" fmla="*/ 766 w 823"/>
                <a:gd name="T45" fmla="*/ 482 h 1191"/>
                <a:gd name="T46" fmla="*/ 709 w 823"/>
                <a:gd name="T47" fmla="*/ 425 h 1191"/>
                <a:gd name="T48" fmla="*/ 823 w 823"/>
                <a:gd name="T49" fmla="*/ 227 h 1191"/>
                <a:gd name="T50" fmla="*/ 794 w 823"/>
                <a:gd name="T51" fmla="*/ 170 h 1191"/>
                <a:gd name="T52" fmla="*/ 794 w 823"/>
                <a:gd name="T53" fmla="*/ 113 h 1191"/>
                <a:gd name="T54" fmla="*/ 737 w 823"/>
                <a:gd name="T55" fmla="*/ 113 h 1191"/>
                <a:gd name="T56" fmla="*/ 652 w 823"/>
                <a:gd name="T57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23" h="1191">
                  <a:moveTo>
                    <a:pt x="652" y="0"/>
                  </a:moveTo>
                  <a:lnTo>
                    <a:pt x="539" y="28"/>
                  </a:lnTo>
                  <a:lnTo>
                    <a:pt x="454" y="85"/>
                  </a:lnTo>
                  <a:lnTo>
                    <a:pt x="397" y="28"/>
                  </a:lnTo>
                  <a:lnTo>
                    <a:pt x="312" y="142"/>
                  </a:lnTo>
                  <a:lnTo>
                    <a:pt x="312" y="170"/>
                  </a:lnTo>
                  <a:lnTo>
                    <a:pt x="312" y="198"/>
                  </a:lnTo>
                  <a:lnTo>
                    <a:pt x="256" y="227"/>
                  </a:lnTo>
                  <a:lnTo>
                    <a:pt x="256" y="255"/>
                  </a:lnTo>
                  <a:lnTo>
                    <a:pt x="227" y="312"/>
                  </a:lnTo>
                  <a:lnTo>
                    <a:pt x="227" y="340"/>
                  </a:lnTo>
                  <a:lnTo>
                    <a:pt x="142" y="397"/>
                  </a:lnTo>
                  <a:lnTo>
                    <a:pt x="142" y="453"/>
                  </a:lnTo>
                  <a:lnTo>
                    <a:pt x="0" y="510"/>
                  </a:lnTo>
                  <a:lnTo>
                    <a:pt x="142" y="624"/>
                  </a:lnTo>
                  <a:lnTo>
                    <a:pt x="170" y="709"/>
                  </a:lnTo>
                  <a:lnTo>
                    <a:pt x="256" y="737"/>
                  </a:lnTo>
                  <a:lnTo>
                    <a:pt x="341" y="879"/>
                  </a:lnTo>
                  <a:lnTo>
                    <a:pt x="312" y="935"/>
                  </a:lnTo>
                  <a:lnTo>
                    <a:pt x="454" y="935"/>
                  </a:lnTo>
                  <a:lnTo>
                    <a:pt x="596" y="1191"/>
                  </a:lnTo>
                  <a:lnTo>
                    <a:pt x="652" y="794"/>
                  </a:lnTo>
                  <a:lnTo>
                    <a:pt x="766" y="482"/>
                  </a:lnTo>
                  <a:lnTo>
                    <a:pt x="709" y="425"/>
                  </a:lnTo>
                  <a:lnTo>
                    <a:pt x="823" y="227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737" y="113"/>
                  </a:lnTo>
                  <a:lnTo>
                    <a:pt x="65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7065" y="1805"/>
              <a:ext cx="454" cy="624"/>
            </a:xfrm>
            <a:custGeom>
              <a:avLst/>
              <a:gdLst>
                <a:gd name="T0" fmla="*/ 171 w 454"/>
                <a:gd name="T1" fmla="*/ 624 h 624"/>
                <a:gd name="T2" fmla="*/ 142 w 454"/>
                <a:gd name="T3" fmla="*/ 567 h 624"/>
                <a:gd name="T4" fmla="*/ 142 w 454"/>
                <a:gd name="T5" fmla="*/ 510 h 624"/>
                <a:gd name="T6" fmla="*/ 85 w 454"/>
                <a:gd name="T7" fmla="*/ 510 h 624"/>
                <a:gd name="T8" fmla="*/ 0 w 454"/>
                <a:gd name="T9" fmla="*/ 397 h 624"/>
                <a:gd name="T10" fmla="*/ 0 w 454"/>
                <a:gd name="T11" fmla="*/ 312 h 624"/>
                <a:gd name="T12" fmla="*/ 57 w 454"/>
                <a:gd name="T13" fmla="*/ 340 h 624"/>
                <a:gd name="T14" fmla="*/ 85 w 454"/>
                <a:gd name="T15" fmla="*/ 255 h 624"/>
                <a:gd name="T16" fmla="*/ 57 w 454"/>
                <a:gd name="T17" fmla="*/ 227 h 624"/>
                <a:gd name="T18" fmla="*/ 0 w 454"/>
                <a:gd name="T19" fmla="*/ 142 h 624"/>
                <a:gd name="T20" fmla="*/ 29 w 454"/>
                <a:gd name="T21" fmla="*/ 28 h 624"/>
                <a:gd name="T22" fmla="*/ 114 w 454"/>
                <a:gd name="T23" fmla="*/ 0 h 624"/>
                <a:gd name="T24" fmla="*/ 199 w 454"/>
                <a:gd name="T25" fmla="*/ 57 h 624"/>
                <a:gd name="T26" fmla="*/ 312 w 454"/>
                <a:gd name="T27" fmla="*/ 57 h 624"/>
                <a:gd name="T28" fmla="*/ 369 w 454"/>
                <a:gd name="T29" fmla="*/ 28 h 624"/>
                <a:gd name="T30" fmla="*/ 454 w 454"/>
                <a:gd name="T31" fmla="*/ 57 h 624"/>
                <a:gd name="T32" fmla="*/ 341 w 454"/>
                <a:gd name="T33" fmla="*/ 312 h 624"/>
                <a:gd name="T34" fmla="*/ 171 w 454"/>
                <a:gd name="T35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54" h="624">
                  <a:moveTo>
                    <a:pt x="171" y="624"/>
                  </a:moveTo>
                  <a:lnTo>
                    <a:pt x="142" y="567"/>
                  </a:lnTo>
                  <a:lnTo>
                    <a:pt x="142" y="510"/>
                  </a:lnTo>
                  <a:lnTo>
                    <a:pt x="85" y="510"/>
                  </a:lnTo>
                  <a:lnTo>
                    <a:pt x="0" y="397"/>
                  </a:lnTo>
                  <a:lnTo>
                    <a:pt x="0" y="312"/>
                  </a:lnTo>
                  <a:lnTo>
                    <a:pt x="57" y="340"/>
                  </a:lnTo>
                  <a:lnTo>
                    <a:pt x="85" y="255"/>
                  </a:lnTo>
                  <a:lnTo>
                    <a:pt x="57" y="227"/>
                  </a:lnTo>
                  <a:lnTo>
                    <a:pt x="0" y="142"/>
                  </a:lnTo>
                  <a:lnTo>
                    <a:pt x="29" y="28"/>
                  </a:lnTo>
                  <a:lnTo>
                    <a:pt x="114" y="0"/>
                  </a:lnTo>
                  <a:lnTo>
                    <a:pt x="199" y="57"/>
                  </a:lnTo>
                  <a:lnTo>
                    <a:pt x="312" y="57"/>
                  </a:lnTo>
                  <a:lnTo>
                    <a:pt x="369" y="28"/>
                  </a:lnTo>
                  <a:lnTo>
                    <a:pt x="454" y="57"/>
                  </a:lnTo>
                  <a:lnTo>
                    <a:pt x="341" y="312"/>
                  </a:lnTo>
                  <a:lnTo>
                    <a:pt x="171" y="62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4684" y="473"/>
              <a:ext cx="1871" cy="1275"/>
            </a:xfrm>
            <a:custGeom>
              <a:avLst/>
              <a:gdLst>
                <a:gd name="T0" fmla="*/ 284 w 1871"/>
                <a:gd name="T1" fmla="*/ 1247 h 1275"/>
                <a:gd name="T2" fmla="*/ 227 w 1871"/>
                <a:gd name="T3" fmla="*/ 1134 h 1275"/>
                <a:gd name="T4" fmla="*/ 255 w 1871"/>
                <a:gd name="T5" fmla="*/ 878 h 1275"/>
                <a:gd name="T6" fmla="*/ 142 w 1871"/>
                <a:gd name="T7" fmla="*/ 850 h 1275"/>
                <a:gd name="T8" fmla="*/ 57 w 1871"/>
                <a:gd name="T9" fmla="*/ 793 h 1275"/>
                <a:gd name="T10" fmla="*/ 142 w 1871"/>
                <a:gd name="T11" fmla="*/ 595 h 1275"/>
                <a:gd name="T12" fmla="*/ 397 w 1871"/>
                <a:gd name="T13" fmla="*/ 737 h 1275"/>
                <a:gd name="T14" fmla="*/ 539 w 1871"/>
                <a:gd name="T15" fmla="*/ 623 h 1275"/>
                <a:gd name="T16" fmla="*/ 624 w 1871"/>
                <a:gd name="T17" fmla="*/ 510 h 1275"/>
                <a:gd name="T18" fmla="*/ 737 w 1871"/>
                <a:gd name="T19" fmla="*/ 567 h 1275"/>
                <a:gd name="T20" fmla="*/ 822 w 1871"/>
                <a:gd name="T21" fmla="*/ 453 h 1275"/>
                <a:gd name="T22" fmla="*/ 964 w 1871"/>
                <a:gd name="T23" fmla="*/ 311 h 1275"/>
                <a:gd name="T24" fmla="*/ 1021 w 1871"/>
                <a:gd name="T25" fmla="*/ 255 h 1275"/>
                <a:gd name="T26" fmla="*/ 1162 w 1871"/>
                <a:gd name="T27" fmla="*/ 198 h 1275"/>
                <a:gd name="T28" fmla="*/ 1304 w 1871"/>
                <a:gd name="T29" fmla="*/ 198 h 1275"/>
                <a:gd name="T30" fmla="*/ 1418 w 1871"/>
                <a:gd name="T31" fmla="*/ 141 h 1275"/>
                <a:gd name="T32" fmla="*/ 1531 w 1871"/>
                <a:gd name="T33" fmla="*/ 0 h 1275"/>
                <a:gd name="T34" fmla="*/ 1729 w 1871"/>
                <a:gd name="T35" fmla="*/ 56 h 1275"/>
                <a:gd name="T36" fmla="*/ 1729 w 1871"/>
                <a:gd name="T37" fmla="*/ 141 h 1275"/>
                <a:gd name="T38" fmla="*/ 1786 w 1871"/>
                <a:gd name="T39" fmla="*/ 255 h 1275"/>
                <a:gd name="T40" fmla="*/ 1843 w 1871"/>
                <a:gd name="T41" fmla="*/ 453 h 1275"/>
                <a:gd name="T42" fmla="*/ 1871 w 1871"/>
                <a:gd name="T43" fmla="*/ 567 h 1275"/>
                <a:gd name="T44" fmla="*/ 1729 w 1871"/>
                <a:gd name="T45" fmla="*/ 623 h 1275"/>
                <a:gd name="T46" fmla="*/ 1673 w 1871"/>
                <a:gd name="T47" fmla="*/ 623 h 1275"/>
                <a:gd name="T48" fmla="*/ 1588 w 1871"/>
                <a:gd name="T49" fmla="*/ 708 h 1275"/>
                <a:gd name="T50" fmla="*/ 1503 w 1871"/>
                <a:gd name="T51" fmla="*/ 737 h 1275"/>
                <a:gd name="T52" fmla="*/ 1361 w 1871"/>
                <a:gd name="T53" fmla="*/ 935 h 1275"/>
                <a:gd name="T54" fmla="*/ 1191 w 1871"/>
                <a:gd name="T55" fmla="*/ 907 h 1275"/>
                <a:gd name="T56" fmla="*/ 1106 w 1871"/>
                <a:gd name="T57" fmla="*/ 878 h 1275"/>
                <a:gd name="T58" fmla="*/ 936 w 1871"/>
                <a:gd name="T59" fmla="*/ 963 h 1275"/>
                <a:gd name="T60" fmla="*/ 851 w 1871"/>
                <a:gd name="T61" fmla="*/ 1077 h 1275"/>
                <a:gd name="T62" fmla="*/ 737 w 1871"/>
                <a:gd name="T63" fmla="*/ 1105 h 1275"/>
                <a:gd name="T64" fmla="*/ 482 w 1871"/>
                <a:gd name="T65" fmla="*/ 1162 h 1275"/>
                <a:gd name="T66" fmla="*/ 312 w 1871"/>
                <a:gd name="T67" fmla="*/ 1275 h 1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871" h="1275">
                  <a:moveTo>
                    <a:pt x="312" y="1275"/>
                  </a:moveTo>
                  <a:lnTo>
                    <a:pt x="284" y="1247"/>
                  </a:lnTo>
                  <a:lnTo>
                    <a:pt x="284" y="1162"/>
                  </a:lnTo>
                  <a:lnTo>
                    <a:pt x="227" y="1134"/>
                  </a:lnTo>
                  <a:lnTo>
                    <a:pt x="255" y="1077"/>
                  </a:lnTo>
                  <a:lnTo>
                    <a:pt x="255" y="878"/>
                  </a:lnTo>
                  <a:lnTo>
                    <a:pt x="170" y="907"/>
                  </a:lnTo>
                  <a:lnTo>
                    <a:pt x="142" y="850"/>
                  </a:lnTo>
                  <a:lnTo>
                    <a:pt x="57" y="878"/>
                  </a:lnTo>
                  <a:lnTo>
                    <a:pt x="57" y="793"/>
                  </a:lnTo>
                  <a:lnTo>
                    <a:pt x="0" y="680"/>
                  </a:lnTo>
                  <a:lnTo>
                    <a:pt x="142" y="595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708"/>
                  </a:lnTo>
                  <a:lnTo>
                    <a:pt x="539" y="623"/>
                  </a:lnTo>
                  <a:lnTo>
                    <a:pt x="539" y="567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737" y="567"/>
                  </a:lnTo>
                  <a:lnTo>
                    <a:pt x="794" y="481"/>
                  </a:lnTo>
                  <a:lnTo>
                    <a:pt x="822" y="453"/>
                  </a:lnTo>
                  <a:lnTo>
                    <a:pt x="851" y="481"/>
                  </a:lnTo>
                  <a:lnTo>
                    <a:pt x="964" y="311"/>
                  </a:lnTo>
                  <a:lnTo>
                    <a:pt x="1021" y="311"/>
                  </a:lnTo>
                  <a:lnTo>
                    <a:pt x="1021" y="255"/>
                  </a:lnTo>
                  <a:lnTo>
                    <a:pt x="1106" y="198"/>
                  </a:lnTo>
                  <a:lnTo>
                    <a:pt x="1162" y="198"/>
                  </a:lnTo>
                  <a:lnTo>
                    <a:pt x="1247" y="226"/>
                  </a:lnTo>
                  <a:lnTo>
                    <a:pt x="1304" y="198"/>
                  </a:lnTo>
                  <a:lnTo>
                    <a:pt x="1361" y="198"/>
                  </a:lnTo>
                  <a:lnTo>
                    <a:pt x="1418" y="141"/>
                  </a:lnTo>
                  <a:lnTo>
                    <a:pt x="1389" y="56"/>
                  </a:lnTo>
                  <a:lnTo>
                    <a:pt x="1531" y="0"/>
                  </a:lnTo>
                  <a:lnTo>
                    <a:pt x="1616" y="85"/>
                  </a:lnTo>
                  <a:lnTo>
                    <a:pt x="1729" y="56"/>
                  </a:lnTo>
                  <a:lnTo>
                    <a:pt x="1758" y="113"/>
                  </a:lnTo>
                  <a:lnTo>
                    <a:pt x="1729" y="141"/>
                  </a:lnTo>
                  <a:lnTo>
                    <a:pt x="1786" y="198"/>
                  </a:lnTo>
                  <a:lnTo>
                    <a:pt x="1786" y="255"/>
                  </a:lnTo>
                  <a:lnTo>
                    <a:pt x="1814" y="283"/>
                  </a:lnTo>
                  <a:lnTo>
                    <a:pt x="1843" y="453"/>
                  </a:lnTo>
                  <a:lnTo>
                    <a:pt x="1871" y="510"/>
                  </a:lnTo>
                  <a:lnTo>
                    <a:pt x="1871" y="567"/>
                  </a:lnTo>
                  <a:lnTo>
                    <a:pt x="1814" y="623"/>
                  </a:lnTo>
                  <a:lnTo>
                    <a:pt x="1729" y="623"/>
                  </a:lnTo>
                  <a:lnTo>
                    <a:pt x="1701" y="567"/>
                  </a:lnTo>
                  <a:lnTo>
                    <a:pt x="1673" y="623"/>
                  </a:lnTo>
                  <a:lnTo>
                    <a:pt x="1588" y="652"/>
                  </a:lnTo>
                  <a:lnTo>
                    <a:pt x="1588" y="708"/>
                  </a:lnTo>
                  <a:lnTo>
                    <a:pt x="1559" y="737"/>
                  </a:lnTo>
                  <a:lnTo>
                    <a:pt x="1503" y="737"/>
                  </a:lnTo>
                  <a:lnTo>
                    <a:pt x="1474" y="822"/>
                  </a:lnTo>
                  <a:lnTo>
                    <a:pt x="1361" y="935"/>
                  </a:lnTo>
                  <a:lnTo>
                    <a:pt x="1219" y="963"/>
                  </a:lnTo>
                  <a:lnTo>
                    <a:pt x="1191" y="907"/>
                  </a:lnTo>
                  <a:lnTo>
                    <a:pt x="1134" y="907"/>
                  </a:lnTo>
                  <a:lnTo>
                    <a:pt x="1106" y="878"/>
                  </a:lnTo>
                  <a:lnTo>
                    <a:pt x="992" y="878"/>
                  </a:lnTo>
                  <a:lnTo>
                    <a:pt x="936" y="963"/>
                  </a:lnTo>
                  <a:lnTo>
                    <a:pt x="964" y="1020"/>
                  </a:lnTo>
                  <a:lnTo>
                    <a:pt x="851" y="1077"/>
                  </a:lnTo>
                  <a:lnTo>
                    <a:pt x="794" y="1190"/>
                  </a:lnTo>
                  <a:lnTo>
                    <a:pt x="737" y="1105"/>
                  </a:lnTo>
                  <a:lnTo>
                    <a:pt x="510" y="1190"/>
                  </a:lnTo>
                  <a:lnTo>
                    <a:pt x="482" y="1162"/>
                  </a:lnTo>
                  <a:lnTo>
                    <a:pt x="369" y="1190"/>
                  </a:lnTo>
                  <a:lnTo>
                    <a:pt x="312" y="127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4599" y="274"/>
              <a:ext cx="1191" cy="936"/>
            </a:xfrm>
            <a:custGeom>
              <a:avLst/>
              <a:gdLst>
                <a:gd name="T0" fmla="*/ 1191 w 1191"/>
                <a:gd name="T1" fmla="*/ 397 h 936"/>
                <a:gd name="T2" fmla="*/ 1106 w 1191"/>
                <a:gd name="T3" fmla="*/ 454 h 936"/>
                <a:gd name="T4" fmla="*/ 1106 w 1191"/>
                <a:gd name="T5" fmla="*/ 510 h 936"/>
                <a:gd name="T6" fmla="*/ 1049 w 1191"/>
                <a:gd name="T7" fmla="*/ 510 h 936"/>
                <a:gd name="T8" fmla="*/ 936 w 1191"/>
                <a:gd name="T9" fmla="*/ 680 h 936"/>
                <a:gd name="T10" fmla="*/ 907 w 1191"/>
                <a:gd name="T11" fmla="*/ 652 h 936"/>
                <a:gd name="T12" fmla="*/ 822 w 1191"/>
                <a:gd name="T13" fmla="*/ 766 h 936"/>
                <a:gd name="T14" fmla="*/ 765 w 1191"/>
                <a:gd name="T15" fmla="*/ 709 h 936"/>
                <a:gd name="T16" fmla="*/ 709 w 1191"/>
                <a:gd name="T17" fmla="*/ 709 h 936"/>
                <a:gd name="T18" fmla="*/ 624 w 1191"/>
                <a:gd name="T19" fmla="*/ 766 h 936"/>
                <a:gd name="T20" fmla="*/ 624 w 1191"/>
                <a:gd name="T21" fmla="*/ 822 h 936"/>
                <a:gd name="T22" fmla="*/ 482 w 1191"/>
                <a:gd name="T23" fmla="*/ 907 h 936"/>
                <a:gd name="T24" fmla="*/ 482 w 1191"/>
                <a:gd name="T25" fmla="*/ 936 h 936"/>
                <a:gd name="T26" fmla="*/ 425 w 1191"/>
                <a:gd name="T27" fmla="*/ 936 h 936"/>
                <a:gd name="T28" fmla="*/ 227 w 1191"/>
                <a:gd name="T29" fmla="*/ 794 h 936"/>
                <a:gd name="T30" fmla="*/ 255 w 1191"/>
                <a:gd name="T31" fmla="*/ 680 h 936"/>
                <a:gd name="T32" fmla="*/ 227 w 1191"/>
                <a:gd name="T33" fmla="*/ 652 h 936"/>
                <a:gd name="T34" fmla="*/ 227 w 1191"/>
                <a:gd name="T35" fmla="*/ 595 h 936"/>
                <a:gd name="T36" fmla="*/ 170 w 1191"/>
                <a:gd name="T37" fmla="*/ 482 h 936"/>
                <a:gd name="T38" fmla="*/ 198 w 1191"/>
                <a:gd name="T39" fmla="*/ 397 h 936"/>
                <a:gd name="T40" fmla="*/ 198 w 1191"/>
                <a:gd name="T41" fmla="*/ 340 h 936"/>
                <a:gd name="T42" fmla="*/ 113 w 1191"/>
                <a:gd name="T43" fmla="*/ 255 h 936"/>
                <a:gd name="T44" fmla="*/ 85 w 1191"/>
                <a:gd name="T45" fmla="*/ 255 h 936"/>
                <a:gd name="T46" fmla="*/ 0 w 1191"/>
                <a:gd name="T47" fmla="*/ 199 h 936"/>
                <a:gd name="T48" fmla="*/ 0 w 1191"/>
                <a:gd name="T49" fmla="*/ 57 h 936"/>
                <a:gd name="T50" fmla="*/ 28 w 1191"/>
                <a:gd name="T51" fmla="*/ 0 h 936"/>
                <a:gd name="T52" fmla="*/ 85 w 1191"/>
                <a:gd name="T53" fmla="*/ 0 h 936"/>
                <a:gd name="T54" fmla="*/ 198 w 1191"/>
                <a:gd name="T55" fmla="*/ 57 h 936"/>
                <a:gd name="T56" fmla="*/ 227 w 1191"/>
                <a:gd name="T57" fmla="*/ 0 h 936"/>
                <a:gd name="T58" fmla="*/ 283 w 1191"/>
                <a:gd name="T59" fmla="*/ 0 h 936"/>
                <a:gd name="T60" fmla="*/ 340 w 1191"/>
                <a:gd name="T61" fmla="*/ 85 h 936"/>
                <a:gd name="T62" fmla="*/ 510 w 1191"/>
                <a:gd name="T63" fmla="*/ 170 h 936"/>
                <a:gd name="T64" fmla="*/ 624 w 1191"/>
                <a:gd name="T65" fmla="*/ 142 h 936"/>
                <a:gd name="T66" fmla="*/ 680 w 1191"/>
                <a:gd name="T67" fmla="*/ 199 h 936"/>
                <a:gd name="T68" fmla="*/ 822 w 1191"/>
                <a:gd name="T69" fmla="*/ 199 h 936"/>
                <a:gd name="T70" fmla="*/ 964 w 1191"/>
                <a:gd name="T71" fmla="*/ 227 h 936"/>
                <a:gd name="T72" fmla="*/ 1021 w 1191"/>
                <a:gd name="T73" fmla="*/ 170 h 936"/>
                <a:gd name="T74" fmla="*/ 1106 w 1191"/>
                <a:gd name="T75" fmla="*/ 227 h 936"/>
                <a:gd name="T76" fmla="*/ 1191 w 1191"/>
                <a:gd name="T77" fmla="*/ 397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91" h="936">
                  <a:moveTo>
                    <a:pt x="1191" y="397"/>
                  </a:moveTo>
                  <a:lnTo>
                    <a:pt x="1106" y="454"/>
                  </a:lnTo>
                  <a:lnTo>
                    <a:pt x="1106" y="510"/>
                  </a:lnTo>
                  <a:lnTo>
                    <a:pt x="1049" y="510"/>
                  </a:lnTo>
                  <a:lnTo>
                    <a:pt x="936" y="680"/>
                  </a:lnTo>
                  <a:lnTo>
                    <a:pt x="907" y="652"/>
                  </a:lnTo>
                  <a:lnTo>
                    <a:pt x="822" y="766"/>
                  </a:lnTo>
                  <a:lnTo>
                    <a:pt x="765" y="709"/>
                  </a:lnTo>
                  <a:lnTo>
                    <a:pt x="709" y="709"/>
                  </a:lnTo>
                  <a:lnTo>
                    <a:pt x="624" y="766"/>
                  </a:lnTo>
                  <a:lnTo>
                    <a:pt x="624" y="822"/>
                  </a:lnTo>
                  <a:lnTo>
                    <a:pt x="482" y="907"/>
                  </a:lnTo>
                  <a:lnTo>
                    <a:pt x="482" y="936"/>
                  </a:lnTo>
                  <a:lnTo>
                    <a:pt x="425" y="936"/>
                  </a:lnTo>
                  <a:lnTo>
                    <a:pt x="227" y="794"/>
                  </a:lnTo>
                  <a:lnTo>
                    <a:pt x="255" y="680"/>
                  </a:lnTo>
                  <a:lnTo>
                    <a:pt x="227" y="652"/>
                  </a:lnTo>
                  <a:lnTo>
                    <a:pt x="227" y="595"/>
                  </a:lnTo>
                  <a:lnTo>
                    <a:pt x="170" y="482"/>
                  </a:lnTo>
                  <a:lnTo>
                    <a:pt x="198" y="397"/>
                  </a:lnTo>
                  <a:lnTo>
                    <a:pt x="198" y="340"/>
                  </a:lnTo>
                  <a:lnTo>
                    <a:pt x="113" y="255"/>
                  </a:lnTo>
                  <a:lnTo>
                    <a:pt x="85" y="255"/>
                  </a:lnTo>
                  <a:lnTo>
                    <a:pt x="0" y="199"/>
                  </a:lnTo>
                  <a:lnTo>
                    <a:pt x="0" y="57"/>
                  </a:lnTo>
                  <a:lnTo>
                    <a:pt x="28" y="0"/>
                  </a:lnTo>
                  <a:lnTo>
                    <a:pt x="85" y="0"/>
                  </a:lnTo>
                  <a:lnTo>
                    <a:pt x="198" y="57"/>
                  </a:lnTo>
                  <a:lnTo>
                    <a:pt x="227" y="0"/>
                  </a:lnTo>
                  <a:lnTo>
                    <a:pt x="283" y="0"/>
                  </a:lnTo>
                  <a:lnTo>
                    <a:pt x="340" y="85"/>
                  </a:lnTo>
                  <a:lnTo>
                    <a:pt x="510" y="170"/>
                  </a:lnTo>
                  <a:lnTo>
                    <a:pt x="624" y="142"/>
                  </a:lnTo>
                  <a:lnTo>
                    <a:pt x="680" y="199"/>
                  </a:lnTo>
                  <a:lnTo>
                    <a:pt x="822" y="199"/>
                  </a:lnTo>
                  <a:lnTo>
                    <a:pt x="964" y="227"/>
                  </a:lnTo>
                  <a:lnTo>
                    <a:pt x="1021" y="170"/>
                  </a:lnTo>
                  <a:lnTo>
                    <a:pt x="1106" y="227"/>
                  </a:lnTo>
                  <a:lnTo>
                    <a:pt x="1191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4996" y="1351"/>
              <a:ext cx="822" cy="709"/>
            </a:xfrm>
            <a:custGeom>
              <a:avLst/>
              <a:gdLst>
                <a:gd name="T0" fmla="*/ 822 w 822"/>
                <a:gd name="T1" fmla="*/ 29 h 709"/>
                <a:gd name="T2" fmla="*/ 794 w 822"/>
                <a:gd name="T3" fmla="*/ 0 h 709"/>
                <a:gd name="T4" fmla="*/ 680 w 822"/>
                <a:gd name="T5" fmla="*/ 0 h 709"/>
                <a:gd name="T6" fmla="*/ 624 w 822"/>
                <a:gd name="T7" fmla="*/ 85 h 709"/>
                <a:gd name="T8" fmla="*/ 652 w 822"/>
                <a:gd name="T9" fmla="*/ 142 h 709"/>
                <a:gd name="T10" fmla="*/ 539 w 822"/>
                <a:gd name="T11" fmla="*/ 199 h 709"/>
                <a:gd name="T12" fmla="*/ 482 w 822"/>
                <a:gd name="T13" fmla="*/ 312 h 709"/>
                <a:gd name="T14" fmla="*/ 425 w 822"/>
                <a:gd name="T15" fmla="*/ 227 h 709"/>
                <a:gd name="T16" fmla="*/ 198 w 822"/>
                <a:gd name="T17" fmla="*/ 312 h 709"/>
                <a:gd name="T18" fmla="*/ 170 w 822"/>
                <a:gd name="T19" fmla="*/ 284 h 709"/>
                <a:gd name="T20" fmla="*/ 57 w 822"/>
                <a:gd name="T21" fmla="*/ 312 h 709"/>
                <a:gd name="T22" fmla="*/ 0 w 822"/>
                <a:gd name="T23" fmla="*/ 397 h 709"/>
                <a:gd name="T24" fmla="*/ 0 w 822"/>
                <a:gd name="T25" fmla="*/ 624 h 709"/>
                <a:gd name="T26" fmla="*/ 227 w 822"/>
                <a:gd name="T27" fmla="*/ 567 h 709"/>
                <a:gd name="T28" fmla="*/ 312 w 822"/>
                <a:gd name="T29" fmla="*/ 681 h 709"/>
                <a:gd name="T30" fmla="*/ 368 w 822"/>
                <a:gd name="T31" fmla="*/ 709 h 709"/>
                <a:gd name="T32" fmla="*/ 425 w 822"/>
                <a:gd name="T33" fmla="*/ 567 h 709"/>
                <a:gd name="T34" fmla="*/ 567 w 822"/>
                <a:gd name="T35" fmla="*/ 482 h 709"/>
                <a:gd name="T36" fmla="*/ 567 w 822"/>
                <a:gd name="T37" fmla="*/ 454 h 709"/>
                <a:gd name="T38" fmla="*/ 539 w 822"/>
                <a:gd name="T39" fmla="*/ 426 h 709"/>
                <a:gd name="T40" fmla="*/ 595 w 822"/>
                <a:gd name="T41" fmla="*/ 369 h 709"/>
                <a:gd name="T42" fmla="*/ 624 w 822"/>
                <a:gd name="T43" fmla="*/ 397 h 709"/>
                <a:gd name="T44" fmla="*/ 737 w 822"/>
                <a:gd name="T45" fmla="*/ 341 h 709"/>
                <a:gd name="T46" fmla="*/ 709 w 822"/>
                <a:gd name="T47" fmla="*/ 284 h 709"/>
                <a:gd name="T48" fmla="*/ 794 w 822"/>
                <a:gd name="T49" fmla="*/ 227 h 709"/>
                <a:gd name="T50" fmla="*/ 765 w 822"/>
                <a:gd name="T51" fmla="*/ 199 h 709"/>
                <a:gd name="T52" fmla="*/ 822 w 822"/>
                <a:gd name="T53" fmla="*/ 142 h 709"/>
                <a:gd name="T54" fmla="*/ 822 w 822"/>
                <a:gd name="T55" fmla="*/ 114 h 709"/>
                <a:gd name="T56" fmla="*/ 794 w 822"/>
                <a:gd name="T57" fmla="*/ 85 h 709"/>
                <a:gd name="T58" fmla="*/ 822 w 822"/>
                <a:gd name="T59" fmla="*/ 29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22" h="709">
                  <a:moveTo>
                    <a:pt x="822" y="29"/>
                  </a:moveTo>
                  <a:lnTo>
                    <a:pt x="794" y="0"/>
                  </a:lnTo>
                  <a:lnTo>
                    <a:pt x="680" y="0"/>
                  </a:lnTo>
                  <a:lnTo>
                    <a:pt x="624" y="85"/>
                  </a:lnTo>
                  <a:lnTo>
                    <a:pt x="652" y="142"/>
                  </a:lnTo>
                  <a:lnTo>
                    <a:pt x="539" y="199"/>
                  </a:lnTo>
                  <a:lnTo>
                    <a:pt x="482" y="312"/>
                  </a:lnTo>
                  <a:lnTo>
                    <a:pt x="425" y="227"/>
                  </a:lnTo>
                  <a:lnTo>
                    <a:pt x="198" y="312"/>
                  </a:lnTo>
                  <a:lnTo>
                    <a:pt x="170" y="284"/>
                  </a:lnTo>
                  <a:lnTo>
                    <a:pt x="57" y="312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227" y="567"/>
                  </a:lnTo>
                  <a:lnTo>
                    <a:pt x="312" y="681"/>
                  </a:lnTo>
                  <a:lnTo>
                    <a:pt x="368" y="709"/>
                  </a:lnTo>
                  <a:lnTo>
                    <a:pt x="425" y="567"/>
                  </a:lnTo>
                  <a:lnTo>
                    <a:pt x="567" y="482"/>
                  </a:lnTo>
                  <a:lnTo>
                    <a:pt x="567" y="454"/>
                  </a:lnTo>
                  <a:lnTo>
                    <a:pt x="539" y="426"/>
                  </a:lnTo>
                  <a:lnTo>
                    <a:pt x="595" y="369"/>
                  </a:lnTo>
                  <a:lnTo>
                    <a:pt x="624" y="397"/>
                  </a:lnTo>
                  <a:lnTo>
                    <a:pt x="737" y="341"/>
                  </a:lnTo>
                  <a:lnTo>
                    <a:pt x="709" y="284"/>
                  </a:lnTo>
                  <a:lnTo>
                    <a:pt x="794" y="227"/>
                  </a:lnTo>
                  <a:lnTo>
                    <a:pt x="765" y="199"/>
                  </a:lnTo>
                  <a:lnTo>
                    <a:pt x="822" y="142"/>
                  </a:lnTo>
                  <a:lnTo>
                    <a:pt x="822" y="114"/>
                  </a:lnTo>
                  <a:lnTo>
                    <a:pt x="794" y="85"/>
                  </a:lnTo>
                  <a:lnTo>
                    <a:pt x="822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5364" y="1692"/>
              <a:ext cx="397" cy="368"/>
            </a:xfrm>
            <a:custGeom>
              <a:avLst/>
              <a:gdLst>
                <a:gd name="T0" fmla="*/ 369 w 397"/>
                <a:gd name="T1" fmla="*/ 0 h 368"/>
                <a:gd name="T2" fmla="*/ 256 w 397"/>
                <a:gd name="T3" fmla="*/ 56 h 368"/>
                <a:gd name="T4" fmla="*/ 227 w 397"/>
                <a:gd name="T5" fmla="*/ 28 h 368"/>
                <a:gd name="T6" fmla="*/ 171 w 397"/>
                <a:gd name="T7" fmla="*/ 85 h 368"/>
                <a:gd name="T8" fmla="*/ 199 w 397"/>
                <a:gd name="T9" fmla="*/ 113 h 368"/>
                <a:gd name="T10" fmla="*/ 199 w 397"/>
                <a:gd name="T11" fmla="*/ 141 h 368"/>
                <a:gd name="T12" fmla="*/ 57 w 397"/>
                <a:gd name="T13" fmla="*/ 226 h 368"/>
                <a:gd name="T14" fmla="*/ 0 w 397"/>
                <a:gd name="T15" fmla="*/ 368 h 368"/>
                <a:gd name="T16" fmla="*/ 171 w 397"/>
                <a:gd name="T17" fmla="*/ 368 h 368"/>
                <a:gd name="T18" fmla="*/ 199 w 397"/>
                <a:gd name="T19" fmla="*/ 340 h 368"/>
                <a:gd name="T20" fmla="*/ 312 w 397"/>
                <a:gd name="T21" fmla="*/ 311 h 368"/>
                <a:gd name="T22" fmla="*/ 341 w 397"/>
                <a:gd name="T23" fmla="*/ 255 h 368"/>
                <a:gd name="T24" fmla="*/ 341 w 397"/>
                <a:gd name="T25" fmla="*/ 141 h 368"/>
                <a:gd name="T26" fmla="*/ 397 w 397"/>
                <a:gd name="T27" fmla="*/ 85 h 368"/>
                <a:gd name="T28" fmla="*/ 369 w 397"/>
                <a:gd name="T29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7" h="368">
                  <a:moveTo>
                    <a:pt x="369" y="0"/>
                  </a:moveTo>
                  <a:lnTo>
                    <a:pt x="256" y="56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99" y="113"/>
                  </a:lnTo>
                  <a:lnTo>
                    <a:pt x="199" y="141"/>
                  </a:lnTo>
                  <a:lnTo>
                    <a:pt x="57" y="226"/>
                  </a:lnTo>
                  <a:lnTo>
                    <a:pt x="0" y="368"/>
                  </a:lnTo>
                  <a:lnTo>
                    <a:pt x="171" y="368"/>
                  </a:lnTo>
                  <a:lnTo>
                    <a:pt x="199" y="340"/>
                  </a:lnTo>
                  <a:lnTo>
                    <a:pt x="312" y="311"/>
                  </a:lnTo>
                  <a:lnTo>
                    <a:pt x="341" y="255"/>
                  </a:lnTo>
                  <a:lnTo>
                    <a:pt x="341" y="141"/>
                  </a:lnTo>
                  <a:lnTo>
                    <a:pt x="397" y="85"/>
                  </a:lnTo>
                  <a:lnTo>
                    <a:pt x="36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535" y="1040"/>
              <a:ext cx="1048" cy="1389"/>
            </a:xfrm>
            <a:custGeom>
              <a:avLst/>
              <a:gdLst>
                <a:gd name="T0" fmla="*/ 0 w 1048"/>
                <a:gd name="T1" fmla="*/ 1020 h 1389"/>
                <a:gd name="T2" fmla="*/ 28 w 1048"/>
                <a:gd name="T3" fmla="*/ 992 h 1389"/>
                <a:gd name="T4" fmla="*/ 141 w 1048"/>
                <a:gd name="T5" fmla="*/ 963 h 1389"/>
                <a:gd name="T6" fmla="*/ 170 w 1048"/>
                <a:gd name="T7" fmla="*/ 907 h 1389"/>
                <a:gd name="T8" fmla="*/ 170 w 1048"/>
                <a:gd name="T9" fmla="*/ 793 h 1389"/>
                <a:gd name="T10" fmla="*/ 226 w 1048"/>
                <a:gd name="T11" fmla="*/ 737 h 1389"/>
                <a:gd name="T12" fmla="*/ 198 w 1048"/>
                <a:gd name="T13" fmla="*/ 652 h 1389"/>
                <a:gd name="T14" fmla="*/ 170 w 1048"/>
                <a:gd name="T15" fmla="*/ 595 h 1389"/>
                <a:gd name="T16" fmla="*/ 255 w 1048"/>
                <a:gd name="T17" fmla="*/ 538 h 1389"/>
                <a:gd name="T18" fmla="*/ 226 w 1048"/>
                <a:gd name="T19" fmla="*/ 510 h 1389"/>
                <a:gd name="T20" fmla="*/ 283 w 1048"/>
                <a:gd name="T21" fmla="*/ 453 h 1389"/>
                <a:gd name="T22" fmla="*/ 283 w 1048"/>
                <a:gd name="T23" fmla="*/ 425 h 1389"/>
                <a:gd name="T24" fmla="*/ 255 w 1048"/>
                <a:gd name="T25" fmla="*/ 396 h 1389"/>
                <a:gd name="T26" fmla="*/ 283 w 1048"/>
                <a:gd name="T27" fmla="*/ 340 h 1389"/>
                <a:gd name="T28" fmla="*/ 340 w 1048"/>
                <a:gd name="T29" fmla="*/ 340 h 1389"/>
                <a:gd name="T30" fmla="*/ 368 w 1048"/>
                <a:gd name="T31" fmla="*/ 396 h 1389"/>
                <a:gd name="T32" fmla="*/ 510 w 1048"/>
                <a:gd name="T33" fmla="*/ 368 h 1389"/>
                <a:gd name="T34" fmla="*/ 623 w 1048"/>
                <a:gd name="T35" fmla="*/ 255 h 1389"/>
                <a:gd name="T36" fmla="*/ 652 w 1048"/>
                <a:gd name="T37" fmla="*/ 170 h 1389"/>
                <a:gd name="T38" fmla="*/ 708 w 1048"/>
                <a:gd name="T39" fmla="*/ 170 h 1389"/>
                <a:gd name="T40" fmla="*/ 737 w 1048"/>
                <a:gd name="T41" fmla="*/ 141 h 1389"/>
                <a:gd name="T42" fmla="*/ 737 w 1048"/>
                <a:gd name="T43" fmla="*/ 85 h 1389"/>
                <a:gd name="T44" fmla="*/ 822 w 1048"/>
                <a:gd name="T45" fmla="*/ 56 h 1389"/>
                <a:gd name="T46" fmla="*/ 850 w 1048"/>
                <a:gd name="T47" fmla="*/ 0 h 1389"/>
                <a:gd name="T48" fmla="*/ 878 w 1048"/>
                <a:gd name="T49" fmla="*/ 56 h 1389"/>
                <a:gd name="T50" fmla="*/ 963 w 1048"/>
                <a:gd name="T51" fmla="*/ 56 h 1389"/>
                <a:gd name="T52" fmla="*/ 1020 w 1048"/>
                <a:gd name="T53" fmla="*/ 0 h 1389"/>
                <a:gd name="T54" fmla="*/ 1020 w 1048"/>
                <a:gd name="T55" fmla="*/ 113 h 1389"/>
                <a:gd name="T56" fmla="*/ 963 w 1048"/>
                <a:gd name="T57" fmla="*/ 141 h 1389"/>
                <a:gd name="T58" fmla="*/ 992 w 1048"/>
                <a:gd name="T59" fmla="*/ 170 h 1389"/>
                <a:gd name="T60" fmla="*/ 935 w 1048"/>
                <a:gd name="T61" fmla="*/ 226 h 1389"/>
                <a:gd name="T62" fmla="*/ 1020 w 1048"/>
                <a:gd name="T63" fmla="*/ 255 h 1389"/>
                <a:gd name="T64" fmla="*/ 1048 w 1048"/>
                <a:gd name="T65" fmla="*/ 283 h 1389"/>
                <a:gd name="T66" fmla="*/ 963 w 1048"/>
                <a:gd name="T67" fmla="*/ 340 h 1389"/>
                <a:gd name="T68" fmla="*/ 992 w 1048"/>
                <a:gd name="T69" fmla="*/ 368 h 1389"/>
                <a:gd name="T70" fmla="*/ 878 w 1048"/>
                <a:gd name="T71" fmla="*/ 425 h 1389"/>
                <a:gd name="T72" fmla="*/ 793 w 1048"/>
                <a:gd name="T73" fmla="*/ 538 h 1389"/>
                <a:gd name="T74" fmla="*/ 850 w 1048"/>
                <a:gd name="T75" fmla="*/ 595 h 1389"/>
                <a:gd name="T76" fmla="*/ 850 w 1048"/>
                <a:gd name="T77" fmla="*/ 680 h 1389"/>
                <a:gd name="T78" fmla="*/ 793 w 1048"/>
                <a:gd name="T79" fmla="*/ 652 h 1389"/>
                <a:gd name="T80" fmla="*/ 793 w 1048"/>
                <a:gd name="T81" fmla="*/ 765 h 1389"/>
                <a:gd name="T82" fmla="*/ 850 w 1048"/>
                <a:gd name="T83" fmla="*/ 765 h 1389"/>
                <a:gd name="T84" fmla="*/ 878 w 1048"/>
                <a:gd name="T85" fmla="*/ 822 h 1389"/>
                <a:gd name="T86" fmla="*/ 850 w 1048"/>
                <a:gd name="T87" fmla="*/ 850 h 1389"/>
                <a:gd name="T88" fmla="*/ 765 w 1048"/>
                <a:gd name="T89" fmla="*/ 1020 h 1389"/>
                <a:gd name="T90" fmla="*/ 708 w 1048"/>
                <a:gd name="T91" fmla="*/ 1048 h 1389"/>
                <a:gd name="T92" fmla="*/ 652 w 1048"/>
                <a:gd name="T93" fmla="*/ 1247 h 1389"/>
                <a:gd name="T94" fmla="*/ 595 w 1048"/>
                <a:gd name="T95" fmla="*/ 1304 h 1389"/>
                <a:gd name="T96" fmla="*/ 567 w 1048"/>
                <a:gd name="T97" fmla="*/ 1389 h 1389"/>
                <a:gd name="T98" fmla="*/ 538 w 1048"/>
                <a:gd name="T99" fmla="*/ 1332 h 1389"/>
                <a:gd name="T100" fmla="*/ 510 w 1048"/>
                <a:gd name="T101" fmla="*/ 1219 h 1389"/>
                <a:gd name="T102" fmla="*/ 425 w 1048"/>
                <a:gd name="T103" fmla="*/ 1134 h 1389"/>
                <a:gd name="T104" fmla="*/ 170 w 1048"/>
                <a:gd name="T105" fmla="*/ 1077 h 1389"/>
                <a:gd name="T106" fmla="*/ 0 w 1048"/>
                <a:gd name="T107" fmla="*/ 1020 h 13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48" h="1389">
                  <a:moveTo>
                    <a:pt x="0" y="1020"/>
                  </a:moveTo>
                  <a:lnTo>
                    <a:pt x="28" y="992"/>
                  </a:lnTo>
                  <a:lnTo>
                    <a:pt x="141" y="963"/>
                  </a:lnTo>
                  <a:lnTo>
                    <a:pt x="170" y="907"/>
                  </a:lnTo>
                  <a:lnTo>
                    <a:pt x="170" y="793"/>
                  </a:lnTo>
                  <a:lnTo>
                    <a:pt x="226" y="737"/>
                  </a:lnTo>
                  <a:lnTo>
                    <a:pt x="198" y="652"/>
                  </a:lnTo>
                  <a:lnTo>
                    <a:pt x="170" y="595"/>
                  </a:lnTo>
                  <a:lnTo>
                    <a:pt x="255" y="538"/>
                  </a:lnTo>
                  <a:lnTo>
                    <a:pt x="226" y="510"/>
                  </a:lnTo>
                  <a:lnTo>
                    <a:pt x="283" y="453"/>
                  </a:lnTo>
                  <a:lnTo>
                    <a:pt x="283" y="425"/>
                  </a:lnTo>
                  <a:lnTo>
                    <a:pt x="255" y="396"/>
                  </a:lnTo>
                  <a:lnTo>
                    <a:pt x="283" y="340"/>
                  </a:lnTo>
                  <a:lnTo>
                    <a:pt x="340" y="340"/>
                  </a:lnTo>
                  <a:lnTo>
                    <a:pt x="368" y="396"/>
                  </a:lnTo>
                  <a:lnTo>
                    <a:pt x="510" y="368"/>
                  </a:lnTo>
                  <a:lnTo>
                    <a:pt x="623" y="255"/>
                  </a:lnTo>
                  <a:lnTo>
                    <a:pt x="652" y="170"/>
                  </a:lnTo>
                  <a:lnTo>
                    <a:pt x="708" y="170"/>
                  </a:lnTo>
                  <a:lnTo>
                    <a:pt x="737" y="141"/>
                  </a:lnTo>
                  <a:lnTo>
                    <a:pt x="737" y="85"/>
                  </a:lnTo>
                  <a:lnTo>
                    <a:pt x="822" y="56"/>
                  </a:lnTo>
                  <a:lnTo>
                    <a:pt x="850" y="0"/>
                  </a:lnTo>
                  <a:lnTo>
                    <a:pt x="878" y="56"/>
                  </a:lnTo>
                  <a:lnTo>
                    <a:pt x="963" y="56"/>
                  </a:lnTo>
                  <a:lnTo>
                    <a:pt x="1020" y="0"/>
                  </a:lnTo>
                  <a:lnTo>
                    <a:pt x="1020" y="113"/>
                  </a:lnTo>
                  <a:lnTo>
                    <a:pt x="963" y="141"/>
                  </a:lnTo>
                  <a:lnTo>
                    <a:pt x="992" y="170"/>
                  </a:lnTo>
                  <a:lnTo>
                    <a:pt x="935" y="226"/>
                  </a:lnTo>
                  <a:lnTo>
                    <a:pt x="1020" y="255"/>
                  </a:lnTo>
                  <a:lnTo>
                    <a:pt x="1048" y="283"/>
                  </a:lnTo>
                  <a:lnTo>
                    <a:pt x="963" y="340"/>
                  </a:lnTo>
                  <a:lnTo>
                    <a:pt x="992" y="368"/>
                  </a:lnTo>
                  <a:lnTo>
                    <a:pt x="878" y="425"/>
                  </a:lnTo>
                  <a:lnTo>
                    <a:pt x="793" y="538"/>
                  </a:lnTo>
                  <a:lnTo>
                    <a:pt x="850" y="595"/>
                  </a:lnTo>
                  <a:lnTo>
                    <a:pt x="850" y="680"/>
                  </a:lnTo>
                  <a:lnTo>
                    <a:pt x="793" y="652"/>
                  </a:lnTo>
                  <a:lnTo>
                    <a:pt x="793" y="765"/>
                  </a:lnTo>
                  <a:lnTo>
                    <a:pt x="850" y="765"/>
                  </a:lnTo>
                  <a:lnTo>
                    <a:pt x="878" y="822"/>
                  </a:lnTo>
                  <a:lnTo>
                    <a:pt x="850" y="850"/>
                  </a:lnTo>
                  <a:lnTo>
                    <a:pt x="765" y="1020"/>
                  </a:lnTo>
                  <a:lnTo>
                    <a:pt x="708" y="1048"/>
                  </a:lnTo>
                  <a:lnTo>
                    <a:pt x="652" y="1247"/>
                  </a:lnTo>
                  <a:lnTo>
                    <a:pt x="595" y="1304"/>
                  </a:lnTo>
                  <a:lnTo>
                    <a:pt x="567" y="1389"/>
                  </a:lnTo>
                  <a:lnTo>
                    <a:pt x="538" y="1332"/>
                  </a:lnTo>
                  <a:lnTo>
                    <a:pt x="510" y="1219"/>
                  </a:lnTo>
                  <a:lnTo>
                    <a:pt x="425" y="1134"/>
                  </a:lnTo>
                  <a:lnTo>
                    <a:pt x="170" y="1077"/>
                  </a:lnTo>
                  <a:lnTo>
                    <a:pt x="0" y="102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6102" y="1890"/>
              <a:ext cx="481" cy="595"/>
            </a:xfrm>
            <a:custGeom>
              <a:avLst/>
              <a:gdLst>
                <a:gd name="T0" fmla="*/ 283 w 481"/>
                <a:gd name="T1" fmla="*/ 0 h 595"/>
                <a:gd name="T2" fmla="*/ 340 w 481"/>
                <a:gd name="T3" fmla="*/ 57 h 595"/>
                <a:gd name="T4" fmla="*/ 396 w 481"/>
                <a:gd name="T5" fmla="*/ 57 h 595"/>
                <a:gd name="T6" fmla="*/ 481 w 481"/>
                <a:gd name="T7" fmla="*/ 113 h 595"/>
                <a:gd name="T8" fmla="*/ 368 w 481"/>
                <a:gd name="T9" fmla="*/ 142 h 595"/>
                <a:gd name="T10" fmla="*/ 368 w 481"/>
                <a:gd name="T11" fmla="*/ 227 h 595"/>
                <a:gd name="T12" fmla="*/ 311 w 481"/>
                <a:gd name="T13" fmla="*/ 227 h 595"/>
                <a:gd name="T14" fmla="*/ 283 w 481"/>
                <a:gd name="T15" fmla="*/ 425 h 595"/>
                <a:gd name="T16" fmla="*/ 226 w 481"/>
                <a:gd name="T17" fmla="*/ 454 h 595"/>
                <a:gd name="T18" fmla="*/ 226 w 481"/>
                <a:gd name="T19" fmla="*/ 539 h 595"/>
                <a:gd name="T20" fmla="*/ 141 w 481"/>
                <a:gd name="T21" fmla="*/ 595 h 595"/>
                <a:gd name="T22" fmla="*/ 0 w 481"/>
                <a:gd name="T23" fmla="*/ 539 h 595"/>
                <a:gd name="T24" fmla="*/ 28 w 481"/>
                <a:gd name="T25" fmla="*/ 454 h 595"/>
                <a:gd name="T26" fmla="*/ 85 w 481"/>
                <a:gd name="T27" fmla="*/ 397 h 595"/>
                <a:gd name="T28" fmla="*/ 141 w 481"/>
                <a:gd name="T29" fmla="*/ 198 h 595"/>
                <a:gd name="T30" fmla="*/ 198 w 481"/>
                <a:gd name="T31" fmla="*/ 170 h 595"/>
                <a:gd name="T32" fmla="*/ 283 w 481"/>
                <a:gd name="T33" fmla="*/ 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1" h="595">
                  <a:moveTo>
                    <a:pt x="283" y="0"/>
                  </a:moveTo>
                  <a:lnTo>
                    <a:pt x="340" y="57"/>
                  </a:lnTo>
                  <a:lnTo>
                    <a:pt x="396" y="57"/>
                  </a:lnTo>
                  <a:lnTo>
                    <a:pt x="481" y="113"/>
                  </a:lnTo>
                  <a:lnTo>
                    <a:pt x="368" y="142"/>
                  </a:lnTo>
                  <a:lnTo>
                    <a:pt x="368" y="227"/>
                  </a:lnTo>
                  <a:lnTo>
                    <a:pt x="311" y="227"/>
                  </a:lnTo>
                  <a:lnTo>
                    <a:pt x="283" y="425"/>
                  </a:lnTo>
                  <a:lnTo>
                    <a:pt x="226" y="454"/>
                  </a:lnTo>
                  <a:lnTo>
                    <a:pt x="226" y="539"/>
                  </a:lnTo>
                  <a:lnTo>
                    <a:pt x="141" y="595"/>
                  </a:lnTo>
                  <a:lnTo>
                    <a:pt x="0" y="539"/>
                  </a:lnTo>
                  <a:lnTo>
                    <a:pt x="28" y="454"/>
                  </a:lnTo>
                  <a:lnTo>
                    <a:pt x="85" y="397"/>
                  </a:lnTo>
                  <a:lnTo>
                    <a:pt x="141" y="198"/>
                  </a:lnTo>
                  <a:lnTo>
                    <a:pt x="198" y="170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6243" y="2315"/>
              <a:ext cx="199" cy="199"/>
            </a:xfrm>
            <a:custGeom>
              <a:avLst/>
              <a:gdLst>
                <a:gd name="T0" fmla="*/ 0 w 199"/>
                <a:gd name="T1" fmla="*/ 170 h 199"/>
                <a:gd name="T2" fmla="*/ 85 w 199"/>
                <a:gd name="T3" fmla="*/ 114 h 199"/>
                <a:gd name="T4" fmla="*/ 85 w 199"/>
                <a:gd name="T5" fmla="*/ 29 h 199"/>
                <a:gd name="T6" fmla="*/ 142 w 199"/>
                <a:gd name="T7" fmla="*/ 0 h 199"/>
                <a:gd name="T8" fmla="*/ 142 w 199"/>
                <a:gd name="T9" fmla="*/ 85 h 199"/>
                <a:gd name="T10" fmla="*/ 199 w 199"/>
                <a:gd name="T11" fmla="*/ 114 h 199"/>
                <a:gd name="T12" fmla="*/ 85 w 199"/>
                <a:gd name="T13" fmla="*/ 199 h 199"/>
                <a:gd name="T14" fmla="*/ 0 w 199"/>
                <a:gd name="T15" fmla="*/ 17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9" h="199">
                  <a:moveTo>
                    <a:pt x="0" y="170"/>
                  </a:moveTo>
                  <a:lnTo>
                    <a:pt x="85" y="114"/>
                  </a:lnTo>
                  <a:lnTo>
                    <a:pt x="85" y="29"/>
                  </a:lnTo>
                  <a:lnTo>
                    <a:pt x="142" y="0"/>
                  </a:lnTo>
                  <a:lnTo>
                    <a:pt x="142" y="85"/>
                  </a:lnTo>
                  <a:lnTo>
                    <a:pt x="199" y="114"/>
                  </a:lnTo>
                  <a:lnTo>
                    <a:pt x="85" y="199"/>
                  </a:lnTo>
                  <a:lnTo>
                    <a:pt x="0" y="17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6328" y="2372"/>
              <a:ext cx="397" cy="340"/>
            </a:xfrm>
            <a:custGeom>
              <a:avLst/>
              <a:gdLst>
                <a:gd name="T0" fmla="*/ 397 w 397"/>
                <a:gd name="T1" fmla="*/ 28 h 340"/>
                <a:gd name="T2" fmla="*/ 284 w 397"/>
                <a:gd name="T3" fmla="*/ 0 h 340"/>
                <a:gd name="T4" fmla="*/ 199 w 397"/>
                <a:gd name="T5" fmla="*/ 85 h 340"/>
                <a:gd name="T6" fmla="*/ 114 w 397"/>
                <a:gd name="T7" fmla="*/ 57 h 340"/>
                <a:gd name="T8" fmla="*/ 0 w 397"/>
                <a:gd name="T9" fmla="*/ 142 h 340"/>
                <a:gd name="T10" fmla="*/ 85 w 397"/>
                <a:gd name="T11" fmla="*/ 170 h 340"/>
                <a:gd name="T12" fmla="*/ 85 w 397"/>
                <a:gd name="T13" fmla="*/ 340 h 340"/>
                <a:gd name="T14" fmla="*/ 227 w 397"/>
                <a:gd name="T15" fmla="*/ 283 h 340"/>
                <a:gd name="T16" fmla="*/ 227 w 397"/>
                <a:gd name="T17" fmla="*/ 227 h 340"/>
                <a:gd name="T18" fmla="*/ 312 w 397"/>
                <a:gd name="T19" fmla="*/ 170 h 340"/>
                <a:gd name="T20" fmla="*/ 312 w 397"/>
                <a:gd name="T21" fmla="*/ 142 h 340"/>
                <a:gd name="T22" fmla="*/ 341 w 397"/>
                <a:gd name="T23" fmla="*/ 85 h 340"/>
                <a:gd name="T24" fmla="*/ 341 w 397"/>
                <a:gd name="T25" fmla="*/ 57 h 340"/>
                <a:gd name="T26" fmla="*/ 397 w 397"/>
                <a:gd name="T27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40">
                  <a:moveTo>
                    <a:pt x="397" y="28"/>
                  </a:moveTo>
                  <a:lnTo>
                    <a:pt x="284" y="0"/>
                  </a:lnTo>
                  <a:lnTo>
                    <a:pt x="199" y="85"/>
                  </a:lnTo>
                  <a:lnTo>
                    <a:pt x="114" y="57"/>
                  </a:lnTo>
                  <a:lnTo>
                    <a:pt x="0" y="142"/>
                  </a:lnTo>
                  <a:lnTo>
                    <a:pt x="85" y="170"/>
                  </a:lnTo>
                  <a:lnTo>
                    <a:pt x="85" y="340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312" y="170"/>
                  </a:lnTo>
                  <a:lnTo>
                    <a:pt x="312" y="142"/>
                  </a:lnTo>
                  <a:lnTo>
                    <a:pt x="341" y="85"/>
                  </a:lnTo>
                  <a:lnTo>
                    <a:pt x="341" y="57"/>
                  </a:lnTo>
                  <a:lnTo>
                    <a:pt x="397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6385" y="1578"/>
              <a:ext cx="765" cy="879"/>
            </a:xfrm>
            <a:custGeom>
              <a:avLst/>
              <a:gdLst>
                <a:gd name="T0" fmla="*/ 539 w 765"/>
                <a:gd name="T1" fmla="*/ 0 h 879"/>
                <a:gd name="T2" fmla="*/ 482 w 765"/>
                <a:gd name="T3" fmla="*/ 114 h 879"/>
                <a:gd name="T4" fmla="*/ 340 w 765"/>
                <a:gd name="T5" fmla="*/ 57 h 879"/>
                <a:gd name="T6" fmla="*/ 284 w 765"/>
                <a:gd name="T7" fmla="*/ 85 h 879"/>
                <a:gd name="T8" fmla="*/ 284 w 765"/>
                <a:gd name="T9" fmla="*/ 199 h 879"/>
                <a:gd name="T10" fmla="*/ 227 w 765"/>
                <a:gd name="T11" fmla="*/ 255 h 879"/>
                <a:gd name="T12" fmla="*/ 255 w 765"/>
                <a:gd name="T13" fmla="*/ 312 h 879"/>
                <a:gd name="T14" fmla="*/ 198 w 765"/>
                <a:gd name="T15" fmla="*/ 425 h 879"/>
                <a:gd name="T16" fmla="*/ 85 w 765"/>
                <a:gd name="T17" fmla="*/ 454 h 879"/>
                <a:gd name="T18" fmla="*/ 85 w 765"/>
                <a:gd name="T19" fmla="*/ 539 h 879"/>
                <a:gd name="T20" fmla="*/ 28 w 765"/>
                <a:gd name="T21" fmla="*/ 539 h 879"/>
                <a:gd name="T22" fmla="*/ 0 w 765"/>
                <a:gd name="T23" fmla="*/ 737 h 879"/>
                <a:gd name="T24" fmla="*/ 0 w 765"/>
                <a:gd name="T25" fmla="*/ 822 h 879"/>
                <a:gd name="T26" fmla="*/ 57 w 765"/>
                <a:gd name="T27" fmla="*/ 851 h 879"/>
                <a:gd name="T28" fmla="*/ 142 w 765"/>
                <a:gd name="T29" fmla="*/ 879 h 879"/>
                <a:gd name="T30" fmla="*/ 227 w 765"/>
                <a:gd name="T31" fmla="*/ 794 h 879"/>
                <a:gd name="T32" fmla="*/ 340 w 765"/>
                <a:gd name="T33" fmla="*/ 822 h 879"/>
                <a:gd name="T34" fmla="*/ 340 w 765"/>
                <a:gd name="T35" fmla="*/ 766 h 879"/>
                <a:gd name="T36" fmla="*/ 425 w 765"/>
                <a:gd name="T37" fmla="*/ 652 h 879"/>
                <a:gd name="T38" fmla="*/ 482 w 765"/>
                <a:gd name="T39" fmla="*/ 709 h 879"/>
                <a:gd name="T40" fmla="*/ 567 w 765"/>
                <a:gd name="T41" fmla="*/ 652 h 879"/>
                <a:gd name="T42" fmla="*/ 680 w 765"/>
                <a:gd name="T43" fmla="*/ 624 h 879"/>
                <a:gd name="T44" fmla="*/ 680 w 765"/>
                <a:gd name="T45" fmla="*/ 539 h 879"/>
                <a:gd name="T46" fmla="*/ 737 w 765"/>
                <a:gd name="T47" fmla="*/ 567 h 879"/>
                <a:gd name="T48" fmla="*/ 765 w 765"/>
                <a:gd name="T49" fmla="*/ 482 h 879"/>
                <a:gd name="T50" fmla="*/ 709 w 765"/>
                <a:gd name="T51" fmla="*/ 425 h 879"/>
                <a:gd name="T52" fmla="*/ 680 w 765"/>
                <a:gd name="T53" fmla="*/ 369 h 879"/>
                <a:gd name="T54" fmla="*/ 709 w 765"/>
                <a:gd name="T55" fmla="*/ 255 h 879"/>
                <a:gd name="T56" fmla="*/ 680 w 765"/>
                <a:gd name="T57" fmla="*/ 255 h 879"/>
                <a:gd name="T58" fmla="*/ 709 w 765"/>
                <a:gd name="T59" fmla="*/ 199 h 879"/>
                <a:gd name="T60" fmla="*/ 680 w 765"/>
                <a:gd name="T61" fmla="*/ 170 h 879"/>
                <a:gd name="T62" fmla="*/ 652 w 765"/>
                <a:gd name="T63" fmla="*/ 114 h 879"/>
                <a:gd name="T64" fmla="*/ 595 w 765"/>
                <a:gd name="T65" fmla="*/ 85 h 879"/>
                <a:gd name="T66" fmla="*/ 624 w 765"/>
                <a:gd name="T67" fmla="*/ 29 h 879"/>
                <a:gd name="T68" fmla="*/ 539 w 765"/>
                <a:gd name="T6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5" h="879">
                  <a:moveTo>
                    <a:pt x="539" y="0"/>
                  </a:moveTo>
                  <a:lnTo>
                    <a:pt x="482" y="114"/>
                  </a:lnTo>
                  <a:lnTo>
                    <a:pt x="340" y="57"/>
                  </a:lnTo>
                  <a:lnTo>
                    <a:pt x="284" y="85"/>
                  </a:lnTo>
                  <a:lnTo>
                    <a:pt x="284" y="199"/>
                  </a:lnTo>
                  <a:lnTo>
                    <a:pt x="227" y="255"/>
                  </a:lnTo>
                  <a:lnTo>
                    <a:pt x="255" y="312"/>
                  </a:lnTo>
                  <a:lnTo>
                    <a:pt x="198" y="425"/>
                  </a:lnTo>
                  <a:lnTo>
                    <a:pt x="85" y="454"/>
                  </a:lnTo>
                  <a:lnTo>
                    <a:pt x="85" y="539"/>
                  </a:lnTo>
                  <a:lnTo>
                    <a:pt x="28" y="539"/>
                  </a:lnTo>
                  <a:lnTo>
                    <a:pt x="0" y="737"/>
                  </a:lnTo>
                  <a:lnTo>
                    <a:pt x="0" y="822"/>
                  </a:lnTo>
                  <a:lnTo>
                    <a:pt x="57" y="851"/>
                  </a:lnTo>
                  <a:lnTo>
                    <a:pt x="142" y="879"/>
                  </a:lnTo>
                  <a:lnTo>
                    <a:pt x="227" y="794"/>
                  </a:lnTo>
                  <a:lnTo>
                    <a:pt x="340" y="822"/>
                  </a:lnTo>
                  <a:lnTo>
                    <a:pt x="340" y="766"/>
                  </a:lnTo>
                  <a:lnTo>
                    <a:pt x="425" y="652"/>
                  </a:lnTo>
                  <a:lnTo>
                    <a:pt x="482" y="709"/>
                  </a:lnTo>
                  <a:lnTo>
                    <a:pt x="567" y="652"/>
                  </a:lnTo>
                  <a:lnTo>
                    <a:pt x="680" y="624"/>
                  </a:lnTo>
                  <a:lnTo>
                    <a:pt x="680" y="539"/>
                  </a:lnTo>
                  <a:lnTo>
                    <a:pt x="737" y="567"/>
                  </a:lnTo>
                  <a:lnTo>
                    <a:pt x="765" y="482"/>
                  </a:lnTo>
                  <a:lnTo>
                    <a:pt x="709" y="425"/>
                  </a:lnTo>
                  <a:lnTo>
                    <a:pt x="680" y="369"/>
                  </a:lnTo>
                  <a:lnTo>
                    <a:pt x="709" y="255"/>
                  </a:lnTo>
                  <a:lnTo>
                    <a:pt x="680" y="255"/>
                  </a:lnTo>
                  <a:lnTo>
                    <a:pt x="709" y="199"/>
                  </a:lnTo>
                  <a:lnTo>
                    <a:pt x="680" y="170"/>
                  </a:lnTo>
                  <a:lnTo>
                    <a:pt x="652" y="114"/>
                  </a:lnTo>
                  <a:lnTo>
                    <a:pt x="595" y="85"/>
                  </a:lnTo>
                  <a:lnTo>
                    <a:pt x="624" y="29"/>
                  </a:lnTo>
                  <a:lnTo>
                    <a:pt x="53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6" name="Freeform 952"/>
            <p:cNvSpPr>
              <a:spLocks/>
            </p:cNvSpPr>
            <p:nvPr/>
          </p:nvSpPr>
          <p:spPr bwMode="auto">
            <a:xfrm>
              <a:off x="6328" y="1181"/>
              <a:ext cx="709" cy="822"/>
            </a:xfrm>
            <a:custGeom>
              <a:avLst/>
              <a:gdLst>
                <a:gd name="T0" fmla="*/ 596 w 709"/>
                <a:gd name="T1" fmla="*/ 397 h 822"/>
                <a:gd name="T2" fmla="*/ 539 w 709"/>
                <a:gd name="T3" fmla="*/ 511 h 822"/>
                <a:gd name="T4" fmla="*/ 397 w 709"/>
                <a:gd name="T5" fmla="*/ 454 h 822"/>
                <a:gd name="T6" fmla="*/ 341 w 709"/>
                <a:gd name="T7" fmla="*/ 482 h 822"/>
                <a:gd name="T8" fmla="*/ 341 w 709"/>
                <a:gd name="T9" fmla="*/ 596 h 822"/>
                <a:gd name="T10" fmla="*/ 284 w 709"/>
                <a:gd name="T11" fmla="*/ 652 h 822"/>
                <a:gd name="T12" fmla="*/ 312 w 709"/>
                <a:gd name="T13" fmla="*/ 709 h 822"/>
                <a:gd name="T14" fmla="*/ 255 w 709"/>
                <a:gd name="T15" fmla="*/ 822 h 822"/>
                <a:gd name="T16" fmla="*/ 170 w 709"/>
                <a:gd name="T17" fmla="*/ 766 h 822"/>
                <a:gd name="T18" fmla="*/ 114 w 709"/>
                <a:gd name="T19" fmla="*/ 766 h 822"/>
                <a:gd name="T20" fmla="*/ 57 w 709"/>
                <a:gd name="T21" fmla="*/ 709 h 822"/>
                <a:gd name="T22" fmla="*/ 85 w 709"/>
                <a:gd name="T23" fmla="*/ 681 h 822"/>
                <a:gd name="T24" fmla="*/ 57 w 709"/>
                <a:gd name="T25" fmla="*/ 624 h 822"/>
                <a:gd name="T26" fmla="*/ 0 w 709"/>
                <a:gd name="T27" fmla="*/ 624 h 822"/>
                <a:gd name="T28" fmla="*/ 0 w 709"/>
                <a:gd name="T29" fmla="*/ 511 h 822"/>
                <a:gd name="T30" fmla="*/ 57 w 709"/>
                <a:gd name="T31" fmla="*/ 539 h 822"/>
                <a:gd name="T32" fmla="*/ 57 w 709"/>
                <a:gd name="T33" fmla="*/ 454 h 822"/>
                <a:gd name="T34" fmla="*/ 0 w 709"/>
                <a:gd name="T35" fmla="*/ 397 h 822"/>
                <a:gd name="T36" fmla="*/ 85 w 709"/>
                <a:gd name="T37" fmla="*/ 284 h 822"/>
                <a:gd name="T38" fmla="*/ 199 w 709"/>
                <a:gd name="T39" fmla="*/ 227 h 822"/>
                <a:gd name="T40" fmla="*/ 170 w 709"/>
                <a:gd name="T41" fmla="*/ 199 h 822"/>
                <a:gd name="T42" fmla="*/ 255 w 709"/>
                <a:gd name="T43" fmla="*/ 142 h 822"/>
                <a:gd name="T44" fmla="*/ 227 w 709"/>
                <a:gd name="T45" fmla="*/ 114 h 822"/>
                <a:gd name="T46" fmla="*/ 142 w 709"/>
                <a:gd name="T47" fmla="*/ 85 h 822"/>
                <a:gd name="T48" fmla="*/ 199 w 709"/>
                <a:gd name="T49" fmla="*/ 29 h 822"/>
                <a:gd name="T50" fmla="*/ 482 w 709"/>
                <a:gd name="T51" fmla="*/ 0 h 822"/>
                <a:gd name="T52" fmla="*/ 539 w 709"/>
                <a:gd name="T53" fmla="*/ 57 h 822"/>
                <a:gd name="T54" fmla="*/ 652 w 709"/>
                <a:gd name="T55" fmla="*/ 29 h 822"/>
                <a:gd name="T56" fmla="*/ 681 w 709"/>
                <a:gd name="T57" fmla="*/ 85 h 822"/>
                <a:gd name="T58" fmla="*/ 652 w 709"/>
                <a:gd name="T59" fmla="*/ 142 h 822"/>
                <a:gd name="T60" fmla="*/ 709 w 709"/>
                <a:gd name="T61" fmla="*/ 227 h 822"/>
                <a:gd name="T62" fmla="*/ 567 w 709"/>
                <a:gd name="T63" fmla="*/ 340 h 822"/>
                <a:gd name="T64" fmla="*/ 596 w 709"/>
                <a:gd name="T65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09" h="822">
                  <a:moveTo>
                    <a:pt x="596" y="397"/>
                  </a:moveTo>
                  <a:lnTo>
                    <a:pt x="539" y="511"/>
                  </a:lnTo>
                  <a:lnTo>
                    <a:pt x="397" y="454"/>
                  </a:lnTo>
                  <a:lnTo>
                    <a:pt x="341" y="482"/>
                  </a:lnTo>
                  <a:lnTo>
                    <a:pt x="341" y="596"/>
                  </a:lnTo>
                  <a:lnTo>
                    <a:pt x="284" y="652"/>
                  </a:lnTo>
                  <a:lnTo>
                    <a:pt x="312" y="709"/>
                  </a:lnTo>
                  <a:lnTo>
                    <a:pt x="255" y="822"/>
                  </a:lnTo>
                  <a:lnTo>
                    <a:pt x="170" y="766"/>
                  </a:lnTo>
                  <a:lnTo>
                    <a:pt x="114" y="766"/>
                  </a:lnTo>
                  <a:lnTo>
                    <a:pt x="57" y="709"/>
                  </a:lnTo>
                  <a:lnTo>
                    <a:pt x="85" y="681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511"/>
                  </a:lnTo>
                  <a:lnTo>
                    <a:pt x="57" y="539"/>
                  </a:lnTo>
                  <a:lnTo>
                    <a:pt x="57" y="454"/>
                  </a:lnTo>
                  <a:lnTo>
                    <a:pt x="0" y="397"/>
                  </a:lnTo>
                  <a:lnTo>
                    <a:pt x="85" y="284"/>
                  </a:lnTo>
                  <a:lnTo>
                    <a:pt x="199" y="227"/>
                  </a:lnTo>
                  <a:lnTo>
                    <a:pt x="170" y="199"/>
                  </a:lnTo>
                  <a:lnTo>
                    <a:pt x="255" y="142"/>
                  </a:lnTo>
                  <a:lnTo>
                    <a:pt x="227" y="114"/>
                  </a:lnTo>
                  <a:lnTo>
                    <a:pt x="142" y="85"/>
                  </a:lnTo>
                  <a:lnTo>
                    <a:pt x="199" y="29"/>
                  </a:lnTo>
                  <a:lnTo>
                    <a:pt x="482" y="0"/>
                  </a:lnTo>
                  <a:lnTo>
                    <a:pt x="539" y="57"/>
                  </a:lnTo>
                  <a:lnTo>
                    <a:pt x="652" y="29"/>
                  </a:lnTo>
                  <a:lnTo>
                    <a:pt x="681" y="85"/>
                  </a:lnTo>
                  <a:lnTo>
                    <a:pt x="652" y="142"/>
                  </a:lnTo>
                  <a:lnTo>
                    <a:pt x="709" y="227"/>
                  </a:lnTo>
                  <a:lnTo>
                    <a:pt x="567" y="340"/>
                  </a:lnTo>
                  <a:lnTo>
                    <a:pt x="596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7" name="Freeform 953"/>
            <p:cNvSpPr>
              <a:spLocks/>
            </p:cNvSpPr>
            <p:nvPr/>
          </p:nvSpPr>
          <p:spPr bwMode="auto">
            <a:xfrm>
              <a:off x="347" y="5746"/>
              <a:ext cx="198" cy="226"/>
            </a:xfrm>
            <a:custGeom>
              <a:avLst/>
              <a:gdLst>
                <a:gd name="T0" fmla="*/ 28 w 198"/>
                <a:gd name="T1" fmla="*/ 0 h 226"/>
                <a:gd name="T2" fmla="*/ 56 w 198"/>
                <a:gd name="T3" fmla="*/ 56 h 226"/>
                <a:gd name="T4" fmla="*/ 0 w 198"/>
                <a:gd name="T5" fmla="*/ 113 h 226"/>
                <a:gd name="T6" fmla="*/ 56 w 198"/>
                <a:gd name="T7" fmla="*/ 170 h 226"/>
                <a:gd name="T8" fmla="*/ 28 w 198"/>
                <a:gd name="T9" fmla="*/ 226 h 226"/>
                <a:gd name="T10" fmla="*/ 170 w 198"/>
                <a:gd name="T11" fmla="*/ 226 h 226"/>
                <a:gd name="T12" fmla="*/ 141 w 198"/>
                <a:gd name="T13" fmla="*/ 141 h 226"/>
                <a:gd name="T14" fmla="*/ 198 w 198"/>
                <a:gd name="T15" fmla="*/ 85 h 226"/>
                <a:gd name="T16" fmla="*/ 28 w 198"/>
                <a:gd name="T17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8" h="226">
                  <a:moveTo>
                    <a:pt x="28" y="0"/>
                  </a:moveTo>
                  <a:lnTo>
                    <a:pt x="56" y="56"/>
                  </a:lnTo>
                  <a:lnTo>
                    <a:pt x="0" y="113"/>
                  </a:lnTo>
                  <a:lnTo>
                    <a:pt x="56" y="170"/>
                  </a:lnTo>
                  <a:lnTo>
                    <a:pt x="28" y="226"/>
                  </a:lnTo>
                  <a:lnTo>
                    <a:pt x="170" y="226"/>
                  </a:lnTo>
                  <a:lnTo>
                    <a:pt x="141" y="141"/>
                  </a:lnTo>
                  <a:lnTo>
                    <a:pt x="198" y="85"/>
                  </a:lnTo>
                  <a:lnTo>
                    <a:pt x="2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8" name="Freeform 954"/>
            <p:cNvSpPr>
              <a:spLocks/>
            </p:cNvSpPr>
            <p:nvPr/>
          </p:nvSpPr>
          <p:spPr bwMode="auto">
            <a:xfrm>
              <a:off x="828" y="4045"/>
              <a:ext cx="738" cy="1332"/>
            </a:xfrm>
            <a:custGeom>
              <a:avLst/>
              <a:gdLst>
                <a:gd name="T0" fmla="*/ 709 w 738"/>
                <a:gd name="T1" fmla="*/ 793 h 1332"/>
                <a:gd name="T2" fmla="*/ 681 w 738"/>
                <a:gd name="T3" fmla="*/ 878 h 1332"/>
                <a:gd name="T4" fmla="*/ 624 w 738"/>
                <a:gd name="T5" fmla="*/ 907 h 1332"/>
                <a:gd name="T6" fmla="*/ 596 w 738"/>
                <a:gd name="T7" fmla="*/ 935 h 1332"/>
                <a:gd name="T8" fmla="*/ 624 w 738"/>
                <a:gd name="T9" fmla="*/ 992 h 1332"/>
                <a:gd name="T10" fmla="*/ 596 w 738"/>
                <a:gd name="T11" fmla="*/ 992 h 1332"/>
                <a:gd name="T12" fmla="*/ 511 w 738"/>
                <a:gd name="T13" fmla="*/ 935 h 1332"/>
                <a:gd name="T14" fmla="*/ 454 w 738"/>
                <a:gd name="T15" fmla="*/ 1020 h 1332"/>
                <a:gd name="T16" fmla="*/ 539 w 738"/>
                <a:gd name="T17" fmla="*/ 1105 h 1332"/>
                <a:gd name="T18" fmla="*/ 511 w 738"/>
                <a:gd name="T19" fmla="*/ 1219 h 1332"/>
                <a:gd name="T20" fmla="*/ 539 w 738"/>
                <a:gd name="T21" fmla="*/ 1275 h 1332"/>
                <a:gd name="T22" fmla="*/ 454 w 738"/>
                <a:gd name="T23" fmla="*/ 1332 h 1332"/>
                <a:gd name="T24" fmla="*/ 369 w 738"/>
                <a:gd name="T25" fmla="*/ 1304 h 1332"/>
                <a:gd name="T26" fmla="*/ 369 w 738"/>
                <a:gd name="T27" fmla="*/ 1219 h 1332"/>
                <a:gd name="T28" fmla="*/ 312 w 738"/>
                <a:gd name="T29" fmla="*/ 1162 h 1332"/>
                <a:gd name="T30" fmla="*/ 227 w 738"/>
                <a:gd name="T31" fmla="*/ 1162 h 1332"/>
                <a:gd name="T32" fmla="*/ 199 w 738"/>
                <a:gd name="T33" fmla="*/ 1134 h 1332"/>
                <a:gd name="T34" fmla="*/ 199 w 738"/>
                <a:gd name="T35" fmla="*/ 1049 h 1332"/>
                <a:gd name="T36" fmla="*/ 199 w 738"/>
                <a:gd name="T37" fmla="*/ 992 h 1332"/>
                <a:gd name="T38" fmla="*/ 256 w 738"/>
                <a:gd name="T39" fmla="*/ 963 h 1332"/>
                <a:gd name="T40" fmla="*/ 256 w 738"/>
                <a:gd name="T41" fmla="*/ 907 h 1332"/>
                <a:gd name="T42" fmla="*/ 142 w 738"/>
                <a:gd name="T43" fmla="*/ 935 h 1332"/>
                <a:gd name="T44" fmla="*/ 142 w 738"/>
                <a:gd name="T45" fmla="*/ 878 h 1332"/>
                <a:gd name="T46" fmla="*/ 29 w 738"/>
                <a:gd name="T47" fmla="*/ 907 h 1332"/>
                <a:gd name="T48" fmla="*/ 0 w 738"/>
                <a:gd name="T49" fmla="*/ 793 h 1332"/>
                <a:gd name="T50" fmla="*/ 114 w 738"/>
                <a:gd name="T51" fmla="*/ 765 h 1332"/>
                <a:gd name="T52" fmla="*/ 114 w 738"/>
                <a:gd name="T53" fmla="*/ 680 h 1332"/>
                <a:gd name="T54" fmla="*/ 142 w 738"/>
                <a:gd name="T55" fmla="*/ 623 h 1332"/>
                <a:gd name="T56" fmla="*/ 114 w 738"/>
                <a:gd name="T57" fmla="*/ 567 h 1332"/>
                <a:gd name="T58" fmla="*/ 142 w 738"/>
                <a:gd name="T59" fmla="*/ 510 h 1332"/>
                <a:gd name="T60" fmla="*/ 86 w 738"/>
                <a:gd name="T61" fmla="*/ 425 h 1332"/>
                <a:gd name="T62" fmla="*/ 114 w 738"/>
                <a:gd name="T63" fmla="*/ 311 h 1332"/>
                <a:gd name="T64" fmla="*/ 29 w 738"/>
                <a:gd name="T65" fmla="*/ 226 h 1332"/>
                <a:gd name="T66" fmla="*/ 57 w 738"/>
                <a:gd name="T67" fmla="*/ 170 h 1332"/>
                <a:gd name="T68" fmla="*/ 57 w 738"/>
                <a:gd name="T69" fmla="*/ 0 h 1332"/>
                <a:gd name="T70" fmla="*/ 171 w 738"/>
                <a:gd name="T71" fmla="*/ 85 h 1332"/>
                <a:gd name="T72" fmla="*/ 256 w 738"/>
                <a:gd name="T73" fmla="*/ 85 h 1332"/>
                <a:gd name="T74" fmla="*/ 284 w 738"/>
                <a:gd name="T75" fmla="*/ 170 h 1332"/>
                <a:gd name="T76" fmla="*/ 369 w 738"/>
                <a:gd name="T77" fmla="*/ 170 h 1332"/>
                <a:gd name="T78" fmla="*/ 397 w 738"/>
                <a:gd name="T79" fmla="*/ 198 h 1332"/>
                <a:gd name="T80" fmla="*/ 369 w 738"/>
                <a:gd name="T81" fmla="*/ 255 h 1332"/>
                <a:gd name="T82" fmla="*/ 426 w 738"/>
                <a:gd name="T83" fmla="*/ 311 h 1332"/>
                <a:gd name="T84" fmla="*/ 511 w 738"/>
                <a:gd name="T85" fmla="*/ 311 h 1332"/>
                <a:gd name="T86" fmla="*/ 539 w 738"/>
                <a:gd name="T87" fmla="*/ 340 h 1332"/>
                <a:gd name="T88" fmla="*/ 596 w 738"/>
                <a:gd name="T89" fmla="*/ 311 h 1332"/>
                <a:gd name="T90" fmla="*/ 624 w 738"/>
                <a:gd name="T91" fmla="*/ 368 h 1332"/>
                <a:gd name="T92" fmla="*/ 738 w 738"/>
                <a:gd name="T93" fmla="*/ 425 h 1332"/>
                <a:gd name="T94" fmla="*/ 653 w 738"/>
                <a:gd name="T95" fmla="*/ 510 h 1332"/>
                <a:gd name="T96" fmla="*/ 681 w 738"/>
                <a:gd name="T97" fmla="*/ 538 h 1332"/>
                <a:gd name="T98" fmla="*/ 681 w 738"/>
                <a:gd name="T99" fmla="*/ 708 h 1332"/>
                <a:gd name="T100" fmla="*/ 709 w 738"/>
                <a:gd name="T101" fmla="*/ 793 h 1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38" h="1332">
                  <a:moveTo>
                    <a:pt x="709" y="793"/>
                  </a:moveTo>
                  <a:lnTo>
                    <a:pt x="681" y="878"/>
                  </a:lnTo>
                  <a:lnTo>
                    <a:pt x="624" y="907"/>
                  </a:lnTo>
                  <a:lnTo>
                    <a:pt x="596" y="935"/>
                  </a:lnTo>
                  <a:lnTo>
                    <a:pt x="624" y="992"/>
                  </a:lnTo>
                  <a:lnTo>
                    <a:pt x="596" y="992"/>
                  </a:lnTo>
                  <a:lnTo>
                    <a:pt x="511" y="935"/>
                  </a:lnTo>
                  <a:lnTo>
                    <a:pt x="454" y="1020"/>
                  </a:lnTo>
                  <a:lnTo>
                    <a:pt x="539" y="1105"/>
                  </a:lnTo>
                  <a:lnTo>
                    <a:pt x="511" y="1219"/>
                  </a:lnTo>
                  <a:lnTo>
                    <a:pt x="539" y="1275"/>
                  </a:lnTo>
                  <a:lnTo>
                    <a:pt x="454" y="1332"/>
                  </a:lnTo>
                  <a:lnTo>
                    <a:pt x="369" y="1304"/>
                  </a:lnTo>
                  <a:lnTo>
                    <a:pt x="369" y="1219"/>
                  </a:lnTo>
                  <a:lnTo>
                    <a:pt x="312" y="1162"/>
                  </a:lnTo>
                  <a:lnTo>
                    <a:pt x="227" y="1162"/>
                  </a:lnTo>
                  <a:lnTo>
                    <a:pt x="199" y="1134"/>
                  </a:lnTo>
                  <a:lnTo>
                    <a:pt x="199" y="1049"/>
                  </a:lnTo>
                  <a:lnTo>
                    <a:pt x="199" y="992"/>
                  </a:lnTo>
                  <a:lnTo>
                    <a:pt x="256" y="963"/>
                  </a:lnTo>
                  <a:lnTo>
                    <a:pt x="256" y="907"/>
                  </a:lnTo>
                  <a:lnTo>
                    <a:pt x="142" y="935"/>
                  </a:lnTo>
                  <a:lnTo>
                    <a:pt x="142" y="878"/>
                  </a:lnTo>
                  <a:lnTo>
                    <a:pt x="29" y="907"/>
                  </a:lnTo>
                  <a:lnTo>
                    <a:pt x="0" y="793"/>
                  </a:lnTo>
                  <a:lnTo>
                    <a:pt x="114" y="765"/>
                  </a:lnTo>
                  <a:lnTo>
                    <a:pt x="114" y="680"/>
                  </a:lnTo>
                  <a:lnTo>
                    <a:pt x="142" y="623"/>
                  </a:lnTo>
                  <a:lnTo>
                    <a:pt x="114" y="567"/>
                  </a:lnTo>
                  <a:lnTo>
                    <a:pt x="142" y="510"/>
                  </a:lnTo>
                  <a:lnTo>
                    <a:pt x="86" y="425"/>
                  </a:lnTo>
                  <a:lnTo>
                    <a:pt x="114" y="311"/>
                  </a:lnTo>
                  <a:lnTo>
                    <a:pt x="29" y="226"/>
                  </a:lnTo>
                  <a:lnTo>
                    <a:pt x="57" y="170"/>
                  </a:lnTo>
                  <a:lnTo>
                    <a:pt x="57" y="0"/>
                  </a:lnTo>
                  <a:lnTo>
                    <a:pt x="171" y="85"/>
                  </a:lnTo>
                  <a:lnTo>
                    <a:pt x="256" y="85"/>
                  </a:lnTo>
                  <a:lnTo>
                    <a:pt x="284" y="170"/>
                  </a:lnTo>
                  <a:lnTo>
                    <a:pt x="369" y="170"/>
                  </a:lnTo>
                  <a:lnTo>
                    <a:pt x="397" y="198"/>
                  </a:lnTo>
                  <a:lnTo>
                    <a:pt x="369" y="255"/>
                  </a:lnTo>
                  <a:lnTo>
                    <a:pt x="426" y="311"/>
                  </a:lnTo>
                  <a:lnTo>
                    <a:pt x="511" y="311"/>
                  </a:lnTo>
                  <a:lnTo>
                    <a:pt x="539" y="340"/>
                  </a:lnTo>
                  <a:lnTo>
                    <a:pt x="596" y="311"/>
                  </a:lnTo>
                  <a:lnTo>
                    <a:pt x="624" y="368"/>
                  </a:lnTo>
                  <a:lnTo>
                    <a:pt x="738" y="425"/>
                  </a:lnTo>
                  <a:lnTo>
                    <a:pt x="653" y="510"/>
                  </a:lnTo>
                  <a:lnTo>
                    <a:pt x="681" y="538"/>
                  </a:lnTo>
                  <a:lnTo>
                    <a:pt x="681" y="708"/>
                  </a:lnTo>
                  <a:lnTo>
                    <a:pt x="709" y="7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9" name="Freeform 955"/>
            <p:cNvSpPr>
              <a:spLocks/>
            </p:cNvSpPr>
            <p:nvPr/>
          </p:nvSpPr>
          <p:spPr bwMode="auto">
            <a:xfrm>
              <a:off x="1282" y="4810"/>
              <a:ext cx="624" cy="425"/>
            </a:xfrm>
            <a:custGeom>
              <a:avLst/>
              <a:gdLst>
                <a:gd name="T0" fmla="*/ 595 w 624"/>
                <a:gd name="T1" fmla="*/ 57 h 425"/>
                <a:gd name="T2" fmla="*/ 510 w 624"/>
                <a:gd name="T3" fmla="*/ 0 h 425"/>
                <a:gd name="T4" fmla="*/ 454 w 624"/>
                <a:gd name="T5" fmla="*/ 28 h 425"/>
                <a:gd name="T6" fmla="*/ 397 w 624"/>
                <a:gd name="T7" fmla="*/ 0 h 425"/>
                <a:gd name="T8" fmla="*/ 340 w 624"/>
                <a:gd name="T9" fmla="*/ 28 h 425"/>
                <a:gd name="T10" fmla="*/ 255 w 624"/>
                <a:gd name="T11" fmla="*/ 28 h 425"/>
                <a:gd name="T12" fmla="*/ 227 w 624"/>
                <a:gd name="T13" fmla="*/ 113 h 425"/>
                <a:gd name="T14" fmla="*/ 170 w 624"/>
                <a:gd name="T15" fmla="*/ 142 h 425"/>
                <a:gd name="T16" fmla="*/ 142 w 624"/>
                <a:gd name="T17" fmla="*/ 170 h 425"/>
                <a:gd name="T18" fmla="*/ 170 w 624"/>
                <a:gd name="T19" fmla="*/ 227 h 425"/>
                <a:gd name="T20" fmla="*/ 142 w 624"/>
                <a:gd name="T21" fmla="*/ 227 h 425"/>
                <a:gd name="T22" fmla="*/ 57 w 624"/>
                <a:gd name="T23" fmla="*/ 170 h 425"/>
                <a:gd name="T24" fmla="*/ 0 w 624"/>
                <a:gd name="T25" fmla="*/ 255 h 425"/>
                <a:gd name="T26" fmla="*/ 85 w 624"/>
                <a:gd name="T27" fmla="*/ 340 h 425"/>
                <a:gd name="T28" fmla="*/ 142 w 624"/>
                <a:gd name="T29" fmla="*/ 340 h 425"/>
                <a:gd name="T30" fmla="*/ 227 w 624"/>
                <a:gd name="T31" fmla="*/ 397 h 425"/>
                <a:gd name="T32" fmla="*/ 312 w 624"/>
                <a:gd name="T33" fmla="*/ 425 h 425"/>
                <a:gd name="T34" fmla="*/ 340 w 624"/>
                <a:gd name="T35" fmla="*/ 397 h 425"/>
                <a:gd name="T36" fmla="*/ 454 w 624"/>
                <a:gd name="T37" fmla="*/ 397 h 425"/>
                <a:gd name="T38" fmla="*/ 454 w 624"/>
                <a:gd name="T39" fmla="*/ 369 h 425"/>
                <a:gd name="T40" fmla="*/ 539 w 624"/>
                <a:gd name="T41" fmla="*/ 340 h 425"/>
                <a:gd name="T42" fmla="*/ 567 w 624"/>
                <a:gd name="T43" fmla="*/ 312 h 425"/>
                <a:gd name="T44" fmla="*/ 624 w 624"/>
                <a:gd name="T45" fmla="*/ 312 h 425"/>
                <a:gd name="T46" fmla="*/ 624 w 624"/>
                <a:gd name="T47" fmla="*/ 255 h 425"/>
                <a:gd name="T48" fmla="*/ 567 w 624"/>
                <a:gd name="T49" fmla="*/ 227 h 425"/>
                <a:gd name="T50" fmla="*/ 595 w 624"/>
                <a:gd name="T51" fmla="*/ 198 h 425"/>
                <a:gd name="T52" fmla="*/ 567 w 624"/>
                <a:gd name="T53" fmla="*/ 142 h 425"/>
                <a:gd name="T54" fmla="*/ 624 w 624"/>
                <a:gd name="T55" fmla="*/ 113 h 425"/>
                <a:gd name="T56" fmla="*/ 595 w 624"/>
                <a:gd name="T57" fmla="*/ 57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425">
                  <a:moveTo>
                    <a:pt x="595" y="57"/>
                  </a:moveTo>
                  <a:lnTo>
                    <a:pt x="510" y="0"/>
                  </a:lnTo>
                  <a:lnTo>
                    <a:pt x="454" y="28"/>
                  </a:lnTo>
                  <a:lnTo>
                    <a:pt x="397" y="0"/>
                  </a:lnTo>
                  <a:lnTo>
                    <a:pt x="340" y="28"/>
                  </a:lnTo>
                  <a:lnTo>
                    <a:pt x="255" y="28"/>
                  </a:lnTo>
                  <a:lnTo>
                    <a:pt x="227" y="113"/>
                  </a:lnTo>
                  <a:lnTo>
                    <a:pt x="170" y="142"/>
                  </a:lnTo>
                  <a:lnTo>
                    <a:pt x="142" y="170"/>
                  </a:lnTo>
                  <a:lnTo>
                    <a:pt x="170" y="227"/>
                  </a:lnTo>
                  <a:lnTo>
                    <a:pt x="142" y="227"/>
                  </a:lnTo>
                  <a:lnTo>
                    <a:pt x="57" y="170"/>
                  </a:lnTo>
                  <a:lnTo>
                    <a:pt x="0" y="255"/>
                  </a:lnTo>
                  <a:lnTo>
                    <a:pt x="85" y="340"/>
                  </a:lnTo>
                  <a:lnTo>
                    <a:pt x="142" y="340"/>
                  </a:lnTo>
                  <a:lnTo>
                    <a:pt x="227" y="397"/>
                  </a:lnTo>
                  <a:lnTo>
                    <a:pt x="312" y="425"/>
                  </a:lnTo>
                  <a:lnTo>
                    <a:pt x="340" y="397"/>
                  </a:lnTo>
                  <a:lnTo>
                    <a:pt x="454" y="397"/>
                  </a:lnTo>
                  <a:lnTo>
                    <a:pt x="454" y="369"/>
                  </a:lnTo>
                  <a:lnTo>
                    <a:pt x="539" y="340"/>
                  </a:lnTo>
                  <a:lnTo>
                    <a:pt x="567" y="312"/>
                  </a:lnTo>
                  <a:lnTo>
                    <a:pt x="624" y="312"/>
                  </a:lnTo>
                  <a:lnTo>
                    <a:pt x="624" y="255"/>
                  </a:lnTo>
                  <a:lnTo>
                    <a:pt x="567" y="227"/>
                  </a:lnTo>
                  <a:lnTo>
                    <a:pt x="595" y="198"/>
                  </a:lnTo>
                  <a:lnTo>
                    <a:pt x="567" y="142"/>
                  </a:lnTo>
                  <a:lnTo>
                    <a:pt x="624" y="113"/>
                  </a:lnTo>
                  <a:lnTo>
                    <a:pt x="595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0" name="Freeform 956"/>
            <p:cNvSpPr>
              <a:spLocks/>
            </p:cNvSpPr>
            <p:nvPr/>
          </p:nvSpPr>
          <p:spPr bwMode="auto">
            <a:xfrm>
              <a:off x="715" y="5094"/>
              <a:ext cx="652" cy="680"/>
            </a:xfrm>
            <a:custGeom>
              <a:avLst/>
              <a:gdLst>
                <a:gd name="T0" fmla="*/ 567 w 652"/>
                <a:gd name="T1" fmla="*/ 283 h 680"/>
                <a:gd name="T2" fmla="*/ 482 w 652"/>
                <a:gd name="T3" fmla="*/ 255 h 680"/>
                <a:gd name="T4" fmla="*/ 482 w 652"/>
                <a:gd name="T5" fmla="*/ 170 h 680"/>
                <a:gd name="T6" fmla="*/ 425 w 652"/>
                <a:gd name="T7" fmla="*/ 113 h 680"/>
                <a:gd name="T8" fmla="*/ 340 w 652"/>
                <a:gd name="T9" fmla="*/ 113 h 680"/>
                <a:gd name="T10" fmla="*/ 312 w 652"/>
                <a:gd name="T11" fmla="*/ 85 h 680"/>
                <a:gd name="T12" fmla="*/ 312 w 652"/>
                <a:gd name="T13" fmla="*/ 0 h 680"/>
                <a:gd name="T14" fmla="*/ 227 w 652"/>
                <a:gd name="T15" fmla="*/ 28 h 680"/>
                <a:gd name="T16" fmla="*/ 255 w 652"/>
                <a:gd name="T17" fmla="*/ 56 h 680"/>
                <a:gd name="T18" fmla="*/ 142 w 652"/>
                <a:gd name="T19" fmla="*/ 141 h 680"/>
                <a:gd name="T20" fmla="*/ 170 w 652"/>
                <a:gd name="T21" fmla="*/ 226 h 680"/>
                <a:gd name="T22" fmla="*/ 142 w 652"/>
                <a:gd name="T23" fmla="*/ 226 h 680"/>
                <a:gd name="T24" fmla="*/ 142 w 652"/>
                <a:gd name="T25" fmla="*/ 283 h 680"/>
                <a:gd name="T26" fmla="*/ 113 w 652"/>
                <a:gd name="T27" fmla="*/ 283 h 680"/>
                <a:gd name="T28" fmla="*/ 57 w 652"/>
                <a:gd name="T29" fmla="*/ 368 h 680"/>
                <a:gd name="T30" fmla="*/ 113 w 652"/>
                <a:gd name="T31" fmla="*/ 396 h 680"/>
                <a:gd name="T32" fmla="*/ 0 w 652"/>
                <a:gd name="T33" fmla="*/ 396 h 680"/>
                <a:gd name="T34" fmla="*/ 28 w 652"/>
                <a:gd name="T35" fmla="*/ 453 h 680"/>
                <a:gd name="T36" fmla="*/ 85 w 652"/>
                <a:gd name="T37" fmla="*/ 481 h 680"/>
                <a:gd name="T38" fmla="*/ 85 w 652"/>
                <a:gd name="T39" fmla="*/ 510 h 680"/>
                <a:gd name="T40" fmla="*/ 28 w 652"/>
                <a:gd name="T41" fmla="*/ 510 h 680"/>
                <a:gd name="T42" fmla="*/ 28 w 652"/>
                <a:gd name="T43" fmla="*/ 623 h 680"/>
                <a:gd name="T44" fmla="*/ 170 w 652"/>
                <a:gd name="T45" fmla="*/ 538 h 680"/>
                <a:gd name="T46" fmla="*/ 255 w 652"/>
                <a:gd name="T47" fmla="*/ 538 h 680"/>
                <a:gd name="T48" fmla="*/ 284 w 652"/>
                <a:gd name="T49" fmla="*/ 453 h 680"/>
                <a:gd name="T50" fmla="*/ 369 w 652"/>
                <a:gd name="T51" fmla="*/ 425 h 680"/>
                <a:gd name="T52" fmla="*/ 510 w 652"/>
                <a:gd name="T53" fmla="*/ 652 h 680"/>
                <a:gd name="T54" fmla="*/ 567 w 652"/>
                <a:gd name="T55" fmla="*/ 623 h 680"/>
                <a:gd name="T56" fmla="*/ 652 w 652"/>
                <a:gd name="T57" fmla="*/ 680 h 680"/>
                <a:gd name="T58" fmla="*/ 652 w 652"/>
                <a:gd name="T59" fmla="*/ 538 h 680"/>
                <a:gd name="T60" fmla="*/ 595 w 652"/>
                <a:gd name="T61" fmla="*/ 481 h 680"/>
                <a:gd name="T62" fmla="*/ 595 w 652"/>
                <a:gd name="T63" fmla="*/ 453 h 680"/>
                <a:gd name="T64" fmla="*/ 539 w 652"/>
                <a:gd name="T65" fmla="*/ 396 h 680"/>
                <a:gd name="T66" fmla="*/ 595 w 652"/>
                <a:gd name="T67" fmla="*/ 340 h 680"/>
                <a:gd name="T68" fmla="*/ 567 w 652"/>
                <a:gd name="T69" fmla="*/ 311 h 680"/>
                <a:gd name="T70" fmla="*/ 567 w 652"/>
                <a:gd name="T71" fmla="*/ 28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52" h="680">
                  <a:moveTo>
                    <a:pt x="567" y="283"/>
                  </a:moveTo>
                  <a:lnTo>
                    <a:pt x="482" y="255"/>
                  </a:lnTo>
                  <a:lnTo>
                    <a:pt x="482" y="170"/>
                  </a:lnTo>
                  <a:lnTo>
                    <a:pt x="425" y="113"/>
                  </a:lnTo>
                  <a:lnTo>
                    <a:pt x="340" y="113"/>
                  </a:lnTo>
                  <a:lnTo>
                    <a:pt x="312" y="85"/>
                  </a:lnTo>
                  <a:lnTo>
                    <a:pt x="312" y="0"/>
                  </a:lnTo>
                  <a:lnTo>
                    <a:pt x="227" y="28"/>
                  </a:lnTo>
                  <a:lnTo>
                    <a:pt x="255" y="56"/>
                  </a:lnTo>
                  <a:lnTo>
                    <a:pt x="142" y="141"/>
                  </a:lnTo>
                  <a:lnTo>
                    <a:pt x="170" y="226"/>
                  </a:lnTo>
                  <a:lnTo>
                    <a:pt x="142" y="226"/>
                  </a:lnTo>
                  <a:lnTo>
                    <a:pt x="142" y="283"/>
                  </a:lnTo>
                  <a:lnTo>
                    <a:pt x="113" y="283"/>
                  </a:lnTo>
                  <a:lnTo>
                    <a:pt x="57" y="368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28" y="453"/>
                  </a:lnTo>
                  <a:lnTo>
                    <a:pt x="85" y="481"/>
                  </a:lnTo>
                  <a:lnTo>
                    <a:pt x="85" y="510"/>
                  </a:lnTo>
                  <a:lnTo>
                    <a:pt x="28" y="510"/>
                  </a:lnTo>
                  <a:lnTo>
                    <a:pt x="28" y="623"/>
                  </a:lnTo>
                  <a:lnTo>
                    <a:pt x="170" y="538"/>
                  </a:lnTo>
                  <a:lnTo>
                    <a:pt x="255" y="538"/>
                  </a:lnTo>
                  <a:lnTo>
                    <a:pt x="284" y="453"/>
                  </a:lnTo>
                  <a:lnTo>
                    <a:pt x="369" y="425"/>
                  </a:lnTo>
                  <a:lnTo>
                    <a:pt x="510" y="652"/>
                  </a:lnTo>
                  <a:lnTo>
                    <a:pt x="567" y="623"/>
                  </a:lnTo>
                  <a:lnTo>
                    <a:pt x="652" y="680"/>
                  </a:lnTo>
                  <a:lnTo>
                    <a:pt x="652" y="538"/>
                  </a:lnTo>
                  <a:lnTo>
                    <a:pt x="595" y="481"/>
                  </a:lnTo>
                  <a:lnTo>
                    <a:pt x="595" y="453"/>
                  </a:lnTo>
                  <a:lnTo>
                    <a:pt x="539" y="396"/>
                  </a:lnTo>
                  <a:lnTo>
                    <a:pt x="595" y="340"/>
                  </a:lnTo>
                  <a:lnTo>
                    <a:pt x="567" y="311"/>
                  </a:lnTo>
                  <a:lnTo>
                    <a:pt x="56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21" name="Freeform 957"/>
            <p:cNvSpPr>
              <a:spLocks/>
            </p:cNvSpPr>
            <p:nvPr/>
          </p:nvSpPr>
          <p:spPr bwMode="auto">
            <a:xfrm>
              <a:off x="1254" y="4838"/>
              <a:ext cx="1077" cy="1078"/>
            </a:xfrm>
            <a:custGeom>
              <a:avLst/>
              <a:gdLst>
                <a:gd name="T0" fmla="*/ 113 w 1077"/>
                <a:gd name="T1" fmla="*/ 936 h 1078"/>
                <a:gd name="T2" fmla="*/ 113 w 1077"/>
                <a:gd name="T3" fmla="*/ 794 h 1078"/>
                <a:gd name="T4" fmla="*/ 56 w 1077"/>
                <a:gd name="T5" fmla="*/ 737 h 1078"/>
                <a:gd name="T6" fmla="*/ 56 w 1077"/>
                <a:gd name="T7" fmla="*/ 709 h 1078"/>
                <a:gd name="T8" fmla="*/ 0 w 1077"/>
                <a:gd name="T9" fmla="*/ 652 h 1078"/>
                <a:gd name="T10" fmla="*/ 56 w 1077"/>
                <a:gd name="T11" fmla="*/ 596 h 1078"/>
                <a:gd name="T12" fmla="*/ 28 w 1077"/>
                <a:gd name="T13" fmla="*/ 567 h 1078"/>
                <a:gd name="T14" fmla="*/ 28 w 1077"/>
                <a:gd name="T15" fmla="*/ 539 h 1078"/>
                <a:gd name="T16" fmla="*/ 113 w 1077"/>
                <a:gd name="T17" fmla="*/ 482 h 1078"/>
                <a:gd name="T18" fmla="*/ 85 w 1077"/>
                <a:gd name="T19" fmla="*/ 426 h 1078"/>
                <a:gd name="T20" fmla="*/ 113 w 1077"/>
                <a:gd name="T21" fmla="*/ 312 h 1078"/>
                <a:gd name="T22" fmla="*/ 170 w 1077"/>
                <a:gd name="T23" fmla="*/ 312 h 1078"/>
                <a:gd name="T24" fmla="*/ 255 w 1077"/>
                <a:gd name="T25" fmla="*/ 369 h 1078"/>
                <a:gd name="T26" fmla="*/ 340 w 1077"/>
                <a:gd name="T27" fmla="*/ 397 h 1078"/>
                <a:gd name="T28" fmla="*/ 368 w 1077"/>
                <a:gd name="T29" fmla="*/ 369 h 1078"/>
                <a:gd name="T30" fmla="*/ 482 w 1077"/>
                <a:gd name="T31" fmla="*/ 369 h 1078"/>
                <a:gd name="T32" fmla="*/ 482 w 1077"/>
                <a:gd name="T33" fmla="*/ 341 h 1078"/>
                <a:gd name="T34" fmla="*/ 567 w 1077"/>
                <a:gd name="T35" fmla="*/ 312 h 1078"/>
                <a:gd name="T36" fmla="*/ 595 w 1077"/>
                <a:gd name="T37" fmla="*/ 284 h 1078"/>
                <a:gd name="T38" fmla="*/ 652 w 1077"/>
                <a:gd name="T39" fmla="*/ 284 h 1078"/>
                <a:gd name="T40" fmla="*/ 652 w 1077"/>
                <a:gd name="T41" fmla="*/ 227 h 1078"/>
                <a:gd name="T42" fmla="*/ 595 w 1077"/>
                <a:gd name="T43" fmla="*/ 199 h 1078"/>
                <a:gd name="T44" fmla="*/ 623 w 1077"/>
                <a:gd name="T45" fmla="*/ 170 h 1078"/>
                <a:gd name="T46" fmla="*/ 595 w 1077"/>
                <a:gd name="T47" fmla="*/ 114 h 1078"/>
                <a:gd name="T48" fmla="*/ 652 w 1077"/>
                <a:gd name="T49" fmla="*/ 85 h 1078"/>
                <a:gd name="T50" fmla="*/ 623 w 1077"/>
                <a:gd name="T51" fmla="*/ 29 h 1078"/>
                <a:gd name="T52" fmla="*/ 680 w 1077"/>
                <a:gd name="T53" fmla="*/ 0 h 1078"/>
                <a:gd name="T54" fmla="*/ 737 w 1077"/>
                <a:gd name="T55" fmla="*/ 114 h 1078"/>
                <a:gd name="T56" fmla="*/ 822 w 1077"/>
                <a:gd name="T57" fmla="*/ 142 h 1078"/>
                <a:gd name="T58" fmla="*/ 850 w 1077"/>
                <a:gd name="T59" fmla="*/ 114 h 1078"/>
                <a:gd name="T60" fmla="*/ 935 w 1077"/>
                <a:gd name="T61" fmla="*/ 114 h 1078"/>
                <a:gd name="T62" fmla="*/ 964 w 1077"/>
                <a:gd name="T63" fmla="*/ 142 h 1078"/>
                <a:gd name="T64" fmla="*/ 1020 w 1077"/>
                <a:gd name="T65" fmla="*/ 142 h 1078"/>
                <a:gd name="T66" fmla="*/ 1020 w 1077"/>
                <a:gd name="T67" fmla="*/ 284 h 1078"/>
                <a:gd name="T68" fmla="*/ 992 w 1077"/>
                <a:gd name="T69" fmla="*/ 341 h 1078"/>
                <a:gd name="T70" fmla="*/ 794 w 1077"/>
                <a:gd name="T71" fmla="*/ 369 h 1078"/>
                <a:gd name="T72" fmla="*/ 822 w 1077"/>
                <a:gd name="T73" fmla="*/ 511 h 1078"/>
                <a:gd name="T74" fmla="*/ 765 w 1077"/>
                <a:gd name="T75" fmla="*/ 567 h 1078"/>
                <a:gd name="T76" fmla="*/ 822 w 1077"/>
                <a:gd name="T77" fmla="*/ 681 h 1078"/>
                <a:gd name="T78" fmla="*/ 964 w 1077"/>
                <a:gd name="T79" fmla="*/ 737 h 1078"/>
                <a:gd name="T80" fmla="*/ 1049 w 1077"/>
                <a:gd name="T81" fmla="*/ 879 h 1078"/>
                <a:gd name="T82" fmla="*/ 1077 w 1077"/>
                <a:gd name="T83" fmla="*/ 1078 h 1078"/>
                <a:gd name="T84" fmla="*/ 964 w 1077"/>
                <a:gd name="T85" fmla="*/ 1021 h 1078"/>
                <a:gd name="T86" fmla="*/ 822 w 1077"/>
                <a:gd name="T87" fmla="*/ 1021 h 1078"/>
                <a:gd name="T88" fmla="*/ 850 w 1077"/>
                <a:gd name="T89" fmla="*/ 936 h 1078"/>
                <a:gd name="T90" fmla="*/ 765 w 1077"/>
                <a:gd name="T91" fmla="*/ 851 h 1078"/>
                <a:gd name="T92" fmla="*/ 737 w 1077"/>
                <a:gd name="T93" fmla="*/ 794 h 1078"/>
                <a:gd name="T94" fmla="*/ 510 w 1077"/>
                <a:gd name="T95" fmla="*/ 709 h 1078"/>
                <a:gd name="T96" fmla="*/ 453 w 1077"/>
                <a:gd name="T97" fmla="*/ 879 h 1078"/>
                <a:gd name="T98" fmla="*/ 397 w 1077"/>
                <a:gd name="T99" fmla="*/ 737 h 1078"/>
                <a:gd name="T100" fmla="*/ 255 w 1077"/>
                <a:gd name="T101" fmla="*/ 908 h 1078"/>
                <a:gd name="T102" fmla="*/ 170 w 1077"/>
                <a:gd name="T103" fmla="*/ 936 h 1078"/>
                <a:gd name="T104" fmla="*/ 113 w 1077"/>
                <a:gd name="T105" fmla="*/ 936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77" h="1078">
                  <a:moveTo>
                    <a:pt x="113" y="936"/>
                  </a:moveTo>
                  <a:lnTo>
                    <a:pt x="113" y="794"/>
                  </a:lnTo>
                  <a:lnTo>
                    <a:pt x="56" y="737"/>
                  </a:lnTo>
                  <a:lnTo>
                    <a:pt x="56" y="709"/>
                  </a:lnTo>
                  <a:lnTo>
                    <a:pt x="0" y="652"/>
                  </a:lnTo>
                  <a:lnTo>
                    <a:pt x="56" y="596"/>
                  </a:lnTo>
                  <a:lnTo>
                    <a:pt x="28" y="567"/>
                  </a:lnTo>
                  <a:lnTo>
                    <a:pt x="28" y="539"/>
                  </a:lnTo>
                  <a:lnTo>
                    <a:pt x="113" y="482"/>
                  </a:lnTo>
                  <a:lnTo>
                    <a:pt x="85" y="426"/>
                  </a:lnTo>
                  <a:lnTo>
                    <a:pt x="113" y="312"/>
                  </a:lnTo>
                  <a:lnTo>
                    <a:pt x="170" y="312"/>
                  </a:lnTo>
                  <a:lnTo>
                    <a:pt x="255" y="369"/>
                  </a:lnTo>
                  <a:lnTo>
                    <a:pt x="340" y="397"/>
                  </a:lnTo>
                  <a:lnTo>
                    <a:pt x="368" y="369"/>
                  </a:lnTo>
                  <a:lnTo>
                    <a:pt x="482" y="369"/>
                  </a:lnTo>
                  <a:lnTo>
                    <a:pt x="482" y="341"/>
                  </a:lnTo>
                  <a:lnTo>
                    <a:pt x="567" y="312"/>
                  </a:lnTo>
                  <a:lnTo>
                    <a:pt x="595" y="284"/>
                  </a:lnTo>
                  <a:lnTo>
                    <a:pt x="652" y="284"/>
                  </a:lnTo>
                  <a:lnTo>
                    <a:pt x="652" y="227"/>
                  </a:lnTo>
                  <a:lnTo>
                    <a:pt x="595" y="199"/>
                  </a:lnTo>
                  <a:lnTo>
                    <a:pt x="623" y="170"/>
                  </a:lnTo>
                  <a:lnTo>
                    <a:pt x="595" y="114"/>
                  </a:lnTo>
                  <a:lnTo>
                    <a:pt x="652" y="85"/>
                  </a:lnTo>
                  <a:lnTo>
                    <a:pt x="623" y="29"/>
                  </a:lnTo>
                  <a:lnTo>
                    <a:pt x="680" y="0"/>
                  </a:lnTo>
                  <a:lnTo>
                    <a:pt x="737" y="114"/>
                  </a:lnTo>
                  <a:lnTo>
                    <a:pt x="822" y="142"/>
                  </a:lnTo>
                  <a:lnTo>
                    <a:pt x="850" y="114"/>
                  </a:lnTo>
                  <a:lnTo>
                    <a:pt x="935" y="114"/>
                  </a:lnTo>
                  <a:lnTo>
                    <a:pt x="964" y="142"/>
                  </a:lnTo>
                  <a:lnTo>
                    <a:pt x="1020" y="142"/>
                  </a:lnTo>
                  <a:lnTo>
                    <a:pt x="1020" y="284"/>
                  </a:lnTo>
                  <a:lnTo>
                    <a:pt x="992" y="341"/>
                  </a:lnTo>
                  <a:lnTo>
                    <a:pt x="794" y="369"/>
                  </a:lnTo>
                  <a:lnTo>
                    <a:pt x="822" y="511"/>
                  </a:lnTo>
                  <a:lnTo>
                    <a:pt x="765" y="567"/>
                  </a:lnTo>
                  <a:lnTo>
                    <a:pt x="822" y="681"/>
                  </a:lnTo>
                  <a:lnTo>
                    <a:pt x="964" y="737"/>
                  </a:lnTo>
                  <a:lnTo>
                    <a:pt x="1049" y="879"/>
                  </a:lnTo>
                  <a:lnTo>
                    <a:pt x="1077" y="1078"/>
                  </a:lnTo>
                  <a:lnTo>
                    <a:pt x="964" y="1021"/>
                  </a:lnTo>
                  <a:lnTo>
                    <a:pt x="822" y="1021"/>
                  </a:lnTo>
                  <a:lnTo>
                    <a:pt x="850" y="936"/>
                  </a:lnTo>
                  <a:lnTo>
                    <a:pt x="765" y="851"/>
                  </a:lnTo>
                  <a:lnTo>
                    <a:pt x="737" y="794"/>
                  </a:lnTo>
                  <a:lnTo>
                    <a:pt x="510" y="709"/>
                  </a:lnTo>
                  <a:lnTo>
                    <a:pt x="453" y="879"/>
                  </a:lnTo>
                  <a:lnTo>
                    <a:pt x="397" y="737"/>
                  </a:lnTo>
                  <a:lnTo>
                    <a:pt x="255" y="908"/>
                  </a:lnTo>
                  <a:lnTo>
                    <a:pt x="170" y="936"/>
                  </a:lnTo>
                  <a:lnTo>
                    <a:pt x="113" y="93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E8EBEB77-7ABC-4B2D-BA42-C68728663410}"/>
              </a:ext>
            </a:extLst>
          </p:cNvPr>
          <p:cNvSpPr txBox="1"/>
          <p:nvPr/>
        </p:nvSpPr>
        <p:spPr>
          <a:xfrm>
            <a:off x="233133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873A6BE1-9D39-4E5A-9F29-B2D7EC786BC9}"/>
              </a:ext>
            </a:extLst>
          </p:cNvPr>
          <p:cNvSpPr txBox="1"/>
          <p:nvPr/>
        </p:nvSpPr>
        <p:spPr>
          <a:xfrm>
            <a:off x="197855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0CD5152B-F439-423F-A1B8-0CB281303EBA}"/>
              </a:ext>
            </a:extLst>
          </p:cNvPr>
          <p:cNvCxnSpPr/>
          <p:nvPr/>
        </p:nvCxnSpPr>
        <p:spPr>
          <a:xfrm>
            <a:off x="224744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7C24A012-E757-4020-8B11-C92E98BF5D2B}"/>
              </a:ext>
            </a:extLst>
          </p:cNvPr>
          <p:cNvGrpSpPr/>
          <p:nvPr/>
        </p:nvGrpSpPr>
        <p:grpSpPr>
          <a:xfrm>
            <a:off x="6018288" y="5945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C8D61284-3D7A-4EAA-B1F5-413DE62784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大豊町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95648D57-E990-42C1-BB66-04CB7548EBF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DCDA5236-B645-4875-A7B2-703B6E7F25C3}"/>
              </a:ext>
            </a:extLst>
          </p:cNvPr>
          <p:cNvGrpSpPr/>
          <p:nvPr/>
        </p:nvGrpSpPr>
        <p:grpSpPr>
          <a:xfrm>
            <a:off x="6815242" y="8545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DC32E658-F3E6-4189-B2F7-ACF8EBABA5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香美市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21B07A5-EED1-4E74-BED1-3EA288C513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2F221EDA-4CCF-489E-8310-F20B9F7689B6}"/>
              </a:ext>
            </a:extLst>
          </p:cNvPr>
          <p:cNvGrpSpPr/>
          <p:nvPr/>
        </p:nvGrpSpPr>
        <p:grpSpPr>
          <a:xfrm>
            <a:off x="8576930" y="1852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2DFDFED9-AE92-428F-9D04-3FA44ED88F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東洋町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F7825CE5-684C-40E4-AF18-4C7E1213430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4F27A55-712D-4F95-A915-03A0580224AC}"/>
              </a:ext>
            </a:extLst>
          </p:cNvPr>
          <p:cNvGrpSpPr/>
          <p:nvPr/>
        </p:nvGrpSpPr>
        <p:grpSpPr>
          <a:xfrm>
            <a:off x="7981312" y="32538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686371BB-8631-4944-A449-CCDE1459C5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室戸市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247033A9-87B6-4ED9-9833-8A4E0ACF1D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A4FB3841-ED9D-443F-AE5F-EFF2A5DE49B7}"/>
              </a:ext>
            </a:extLst>
          </p:cNvPr>
          <p:cNvGrpSpPr/>
          <p:nvPr/>
        </p:nvGrpSpPr>
        <p:grpSpPr>
          <a:xfrm>
            <a:off x="7687697" y="13327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3E9B57A8-6C60-44A2-82A7-9CCF137233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馬路村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DF64336F-88E0-4121-A038-AE59998D449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FDEBCC65-2B09-4D55-85E5-7F436208EFE2}"/>
              </a:ext>
            </a:extLst>
          </p:cNvPr>
          <p:cNvGrpSpPr/>
          <p:nvPr/>
        </p:nvGrpSpPr>
        <p:grpSpPr>
          <a:xfrm>
            <a:off x="1337231" y="50910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EDD7B0B2-68BE-475A-BF78-DDD8963CE7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宿毛市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1B9A5276-64C1-4FBB-8915-F5DA14F4C5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FBE7F5B-567C-4B36-9C5F-54A984BD379F}"/>
              </a:ext>
            </a:extLst>
          </p:cNvPr>
          <p:cNvGrpSpPr/>
          <p:nvPr/>
        </p:nvGrpSpPr>
        <p:grpSpPr>
          <a:xfrm>
            <a:off x="2125796" y="53930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354406C4-CAB3-49A1-9C0F-1B68C9683F8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三原村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D3C537C7-B3D3-4271-8BC7-2C770DD0684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6A7DDEF4-0147-4013-BFF9-18D5CEFA1DF8}"/>
              </a:ext>
            </a:extLst>
          </p:cNvPr>
          <p:cNvGrpSpPr/>
          <p:nvPr/>
        </p:nvGrpSpPr>
        <p:grpSpPr>
          <a:xfrm>
            <a:off x="2125796" y="60305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4EE36D7E-B38E-4F5C-AF1E-CD7A0CA8C0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土佐清水市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65567574-FD7A-42AE-B87C-CAFA3355004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664BD3EE-B646-43D3-8950-A1C210E310BB}"/>
              </a:ext>
            </a:extLst>
          </p:cNvPr>
          <p:cNvGrpSpPr/>
          <p:nvPr/>
        </p:nvGrpSpPr>
        <p:grpSpPr>
          <a:xfrm>
            <a:off x="1337231" y="60305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4CD32A6A-5FC9-4E85-A17C-3706974BFC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47032664-EB29-475A-877F-F82A4A4DEB7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CF45AF5C-F479-4ED2-BB0C-A59B54478B7F}"/>
              </a:ext>
            </a:extLst>
          </p:cNvPr>
          <p:cNvGrpSpPr/>
          <p:nvPr/>
        </p:nvGrpSpPr>
        <p:grpSpPr>
          <a:xfrm>
            <a:off x="1890904" y="44702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641F437B-AA95-4D08-944F-14FA65D70E9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四万十市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67276827-41DB-42D7-8E22-7CA54E9EA4E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C7850E30-0764-495B-A2D1-A2590DB2787A}"/>
              </a:ext>
            </a:extLst>
          </p:cNvPr>
          <p:cNvGrpSpPr/>
          <p:nvPr/>
        </p:nvGrpSpPr>
        <p:grpSpPr>
          <a:xfrm>
            <a:off x="3023418" y="44702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FF149DB5-F68F-4BE5-85FC-58D0278278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黒潮町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C95E2183-7D68-4939-86C0-99CD548B1E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1EFC3CCA-2EEF-4084-B56C-9661F842AF86}"/>
              </a:ext>
            </a:extLst>
          </p:cNvPr>
          <p:cNvGrpSpPr/>
          <p:nvPr/>
        </p:nvGrpSpPr>
        <p:grpSpPr>
          <a:xfrm>
            <a:off x="2570413" y="36648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A5EDD42B-DDEC-46A1-89B5-5D10229492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四万十町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C8293163-DC51-4422-8B4D-B18E16B38A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9CB547CE-5095-4D1F-A61B-47952F4818E6}"/>
              </a:ext>
            </a:extLst>
          </p:cNvPr>
          <p:cNvGrpSpPr/>
          <p:nvPr/>
        </p:nvGrpSpPr>
        <p:grpSpPr>
          <a:xfrm>
            <a:off x="3460795" y="34092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5192FF9F-9E08-405C-9A35-F5A1644C7D3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中土佐町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7DB1F5F6-0130-4449-83EA-DB4442A37BB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495BE1EA-ECB4-4B70-B2C6-736F8A942387}"/>
              </a:ext>
            </a:extLst>
          </p:cNvPr>
          <p:cNvGrpSpPr/>
          <p:nvPr/>
        </p:nvGrpSpPr>
        <p:grpSpPr>
          <a:xfrm>
            <a:off x="2117407" y="30105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D57380ED-A467-4F28-866B-E9C8968447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檮原町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859F692C-DB75-4BA0-9F52-B695FB1E26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3162DCFC-5EA4-4DE4-8987-347D68CCC63F}"/>
              </a:ext>
            </a:extLst>
          </p:cNvPr>
          <p:cNvGrpSpPr/>
          <p:nvPr/>
        </p:nvGrpSpPr>
        <p:grpSpPr>
          <a:xfrm>
            <a:off x="2964695" y="26498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F8098B05-5365-4975-AE06-7E97B224730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津野町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D970D9FF-2EEC-4B3E-851B-225A83CF76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303C06D7-4D66-4D00-B0F2-24170D7032BD}"/>
              </a:ext>
            </a:extLst>
          </p:cNvPr>
          <p:cNvGrpSpPr/>
          <p:nvPr/>
        </p:nvGrpSpPr>
        <p:grpSpPr>
          <a:xfrm>
            <a:off x="3870706" y="29287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8D3DBD09-C81E-4E65-B408-BFD2F47B88E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須崎市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F5DA7880-7470-47D2-BAA5-445F7C0E4C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A738D2BB-3852-4BC6-95D2-2010141793A7}"/>
              </a:ext>
            </a:extLst>
          </p:cNvPr>
          <p:cNvGrpSpPr/>
          <p:nvPr/>
        </p:nvGrpSpPr>
        <p:grpSpPr>
          <a:xfrm>
            <a:off x="4625715" y="27191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F61BB2AB-4C20-4710-B3F3-16D681C9D11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土佐市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1A929814-B24A-408A-99A6-A62BF6F837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8ED6FA4D-6FA5-4902-AAFE-CA80124EA722}"/>
              </a:ext>
            </a:extLst>
          </p:cNvPr>
          <p:cNvGrpSpPr/>
          <p:nvPr/>
        </p:nvGrpSpPr>
        <p:grpSpPr>
          <a:xfrm>
            <a:off x="7831806" y="27166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5BD1BABF-BAC0-48D5-9F96-2AE4F93FCE3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北川村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27C59AF1-EBAB-4D02-B4D6-07DDB20478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1A151CD8-4922-4EBA-9719-E5179F343FF7}"/>
              </a:ext>
            </a:extLst>
          </p:cNvPr>
          <p:cNvGrpSpPr/>
          <p:nvPr/>
        </p:nvGrpSpPr>
        <p:grpSpPr>
          <a:xfrm>
            <a:off x="7076797" y="27166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F5271624-A774-471A-8AAD-1208C9A0AF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9D6697F2-139D-4EF2-A79B-372F7BFA36F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E4B4A86C-499A-4C06-AB3D-F7CA3346CED1}"/>
              </a:ext>
            </a:extLst>
          </p:cNvPr>
          <p:cNvGrpSpPr/>
          <p:nvPr/>
        </p:nvGrpSpPr>
        <p:grpSpPr>
          <a:xfrm>
            <a:off x="7076797" y="22468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DC659EF8-D9A2-4014-B197-BAF45ED2C8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7EACFEB8-1DA5-4757-ABE4-AA5C5FF231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6714ABE6-81BF-42C3-B646-63C0E573B5B2}"/>
              </a:ext>
            </a:extLst>
          </p:cNvPr>
          <p:cNvGrpSpPr/>
          <p:nvPr/>
        </p:nvGrpSpPr>
        <p:grpSpPr>
          <a:xfrm>
            <a:off x="7076797" y="32032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BEDE7534-3403-47A1-9D04-BFB01B8ED7D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奈半利町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2DAC01DF-44DD-4DCF-A137-B8DB8A2F64B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9" name="グループ化 178">
            <a:extLst>
              <a:ext uri="{FF2B5EF4-FFF2-40B4-BE49-F238E27FC236}">
                <a16:creationId xmlns:a16="http://schemas.microsoft.com/office/drawing/2014/main" id="{8E42AD79-9C67-4B01-B691-36384A81A4E9}"/>
              </a:ext>
            </a:extLst>
          </p:cNvPr>
          <p:cNvGrpSpPr/>
          <p:nvPr/>
        </p:nvGrpSpPr>
        <p:grpSpPr>
          <a:xfrm>
            <a:off x="6883851" y="17099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0" name="四角形: 上の 2 つの角を丸める 179">
              <a:extLst>
                <a:ext uri="{FF2B5EF4-FFF2-40B4-BE49-F238E27FC236}">
                  <a16:creationId xmlns:a16="http://schemas.microsoft.com/office/drawing/2014/main" id="{E8CE92CA-6409-4519-92B2-9C30AE0AE6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安芸市</a:t>
              </a:r>
            </a:p>
          </p:txBody>
        </p:sp>
        <p:sp>
          <p:nvSpPr>
            <p:cNvPr id="181" name="四角形: 上の 2 つの角を丸める 180">
              <a:extLst>
                <a:ext uri="{FF2B5EF4-FFF2-40B4-BE49-F238E27FC236}">
                  <a16:creationId xmlns:a16="http://schemas.microsoft.com/office/drawing/2014/main" id="{84DFC2EF-403F-41D1-A2BE-ABCA1763580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50986B72-66DE-45C8-891B-A3D6070FD3CA}"/>
              </a:ext>
            </a:extLst>
          </p:cNvPr>
          <p:cNvGrpSpPr/>
          <p:nvPr/>
        </p:nvGrpSpPr>
        <p:grpSpPr>
          <a:xfrm>
            <a:off x="6313398" y="22468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6" name="四角形: 上の 2 つの角を丸める 185">
              <a:extLst>
                <a:ext uri="{FF2B5EF4-FFF2-40B4-BE49-F238E27FC236}">
                  <a16:creationId xmlns:a16="http://schemas.microsoft.com/office/drawing/2014/main" id="{34292FB8-DA7C-49F1-BCAF-E6D2C94C141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芸西村</a:t>
              </a:r>
            </a:p>
          </p:txBody>
        </p:sp>
        <p:sp>
          <p:nvSpPr>
            <p:cNvPr id="187" name="四角形: 上の 2 つの角を丸める 186">
              <a:extLst>
                <a:ext uri="{FF2B5EF4-FFF2-40B4-BE49-F238E27FC236}">
                  <a16:creationId xmlns:a16="http://schemas.microsoft.com/office/drawing/2014/main" id="{BA575535-E8A0-472D-9F6A-A0945340E93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8C292AED-FC56-4E0B-89D9-5E281C65F8ED}"/>
              </a:ext>
            </a:extLst>
          </p:cNvPr>
          <p:cNvGrpSpPr/>
          <p:nvPr/>
        </p:nvGrpSpPr>
        <p:grpSpPr>
          <a:xfrm>
            <a:off x="6103392" y="17775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89" name="四角形: 上の 2 つの角を丸める 188">
              <a:extLst>
                <a:ext uri="{FF2B5EF4-FFF2-40B4-BE49-F238E27FC236}">
                  <a16:creationId xmlns:a16="http://schemas.microsoft.com/office/drawing/2014/main" id="{AB3F59F7-4A20-49FF-93F4-922E373934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香南市</a:t>
              </a:r>
            </a:p>
          </p:txBody>
        </p:sp>
        <p:sp>
          <p:nvSpPr>
            <p:cNvPr id="190" name="四角形: 上の 2 つの角を丸める 189">
              <a:extLst>
                <a:ext uri="{FF2B5EF4-FFF2-40B4-BE49-F238E27FC236}">
                  <a16:creationId xmlns:a16="http://schemas.microsoft.com/office/drawing/2014/main" id="{CEFFD680-C1EC-41D5-A34F-F4FD508E36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1" name="グループ化 190">
            <a:extLst>
              <a:ext uri="{FF2B5EF4-FFF2-40B4-BE49-F238E27FC236}">
                <a16:creationId xmlns:a16="http://schemas.microsoft.com/office/drawing/2014/main" id="{88B11DDE-C296-4C4C-967E-753C258E0A50}"/>
              </a:ext>
            </a:extLst>
          </p:cNvPr>
          <p:cNvGrpSpPr/>
          <p:nvPr/>
        </p:nvGrpSpPr>
        <p:grpSpPr>
          <a:xfrm>
            <a:off x="5482607" y="1324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2" name="四角形: 上の 2 つの角を丸める 191">
              <a:extLst>
                <a:ext uri="{FF2B5EF4-FFF2-40B4-BE49-F238E27FC236}">
                  <a16:creationId xmlns:a16="http://schemas.microsoft.com/office/drawing/2014/main" id="{43528F34-2DAC-48F3-9AA6-FFB4DF065B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南国市</a:t>
              </a:r>
            </a:p>
          </p:txBody>
        </p:sp>
        <p:sp>
          <p:nvSpPr>
            <p:cNvPr id="193" name="四角形: 上の 2 つの角を丸める 192">
              <a:extLst>
                <a:ext uri="{FF2B5EF4-FFF2-40B4-BE49-F238E27FC236}">
                  <a16:creationId xmlns:a16="http://schemas.microsoft.com/office/drawing/2014/main" id="{D6CD328F-E16F-4943-B116-0D0CF9A1EE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4" name="グループ化 193">
            <a:extLst>
              <a:ext uri="{FF2B5EF4-FFF2-40B4-BE49-F238E27FC236}">
                <a16:creationId xmlns:a16="http://schemas.microsoft.com/office/drawing/2014/main" id="{AE735AE4-D748-4757-9F64-B3CC0BFE3ED4}"/>
              </a:ext>
            </a:extLst>
          </p:cNvPr>
          <p:cNvGrpSpPr/>
          <p:nvPr/>
        </p:nvGrpSpPr>
        <p:grpSpPr>
          <a:xfrm>
            <a:off x="5246501" y="5945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5" name="四角形: 上の 2 つの角を丸める 194">
              <a:extLst>
                <a:ext uri="{FF2B5EF4-FFF2-40B4-BE49-F238E27FC236}">
                  <a16:creationId xmlns:a16="http://schemas.microsoft.com/office/drawing/2014/main" id="{5F40D331-2E52-4003-B17D-8188141DF75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本山町</a:t>
              </a:r>
            </a:p>
          </p:txBody>
        </p:sp>
        <p:sp>
          <p:nvSpPr>
            <p:cNvPr id="196" name="四角形: 上の 2 つの角を丸める 195">
              <a:extLst>
                <a:ext uri="{FF2B5EF4-FFF2-40B4-BE49-F238E27FC236}">
                  <a16:creationId xmlns:a16="http://schemas.microsoft.com/office/drawing/2014/main" id="{2A690958-15EE-4B6E-8346-26A399B1862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8FF412C7-1999-43AF-9953-E75638609BB6}"/>
              </a:ext>
            </a:extLst>
          </p:cNvPr>
          <p:cNvGrpSpPr/>
          <p:nvPr/>
        </p:nvGrpSpPr>
        <p:grpSpPr>
          <a:xfrm>
            <a:off x="4483102" y="451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98" name="四角形: 上の 2 つの角を丸める 197">
              <a:extLst>
                <a:ext uri="{FF2B5EF4-FFF2-40B4-BE49-F238E27FC236}">
                  <a16:creationId xmlns:a16="http://schemas.microsoft.com/office/drawing/2014/main" id="{32965212-B18B-4596-B493-7754FD4F443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大川村</a:t>
              </a:r>
            </a:p>
          </p:txBody>
        </p:sp>
        <p:sp>
          <p:nvSpPr>
            <p:cNvPr id="199" name="四角形: 上の 2 つの角を丸める 198">
              <a:extLst>
                <a:ext uri="{FF2B5EF4-FFF2-40B4-BE49-F238E27FC236}">
                  <a16:creationId xmlns:a16="http://schemas.microsoft.com/office/drawing/2014/main" id="{D91CC8C6-9F9C-4AF8-88B7-9E6312A7F2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0" name="グループ化 199">
            <a:extLst>
              <a:ext uri="{FF2B5EF4-FFF2-40B4-BE49-F238E27FC236}">
                <a16:creationId xmlns:a16="http://schemas.microsoft.com/office/drawing/2014/main" id="{064EA513-FD6F-48FA-B8E5-B2BE0E4F88B5}"/>
              </a:ext>
            </a:extLst>
          </p:cNvPr>
          <p:cNvGrpSpPr/>
          <p:nvPr/>
        </p:nvGrpSpPr>
        <p:grpSpPr>
          <a:xfrm>
            <a:off x="4744376" y="10728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1" name="四角形: 上の 2 つの角を丸める 200">
              <a:extLst>
                <a:ext uri="{FF2B5EF4-FFF2-40B4-BE49-F238E27FC236}">
                  <a16:creationId xmlns:a16="http://schemas.microsoft.com/office/drawing/2014/main" id="{C229C39F-1F2A-4F58-9D2C-0DF95CCBDF2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土佐町</a:t>
              </a:r>
            </a:p>
          </p:txBody>
        </p:sp>
        <p:sp>
          <p:nvSpPr>
            <p:cNvPr id="202" name="四角形: 上の 2 つの角を丸める 201">
              <a:extLst>
                <a:ext uri="{FF2B5EF4-FFF2-40B4-BE49-F238E27FC236}">
                  <a16:creationId xmlns:a16="http://schemas.microsoft.com/office/drawing/2014/main" id="{AAD6C7BF-6D1C-4B4B-A295-170C90B2623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3" name="グループ化 202">
            <a:extLst>
              <a:ext uri="{FF2B5EF4-FFF2-40B4-BE49-F238E27FC236}">
                <a16:creationId xmlns:a16="http://schemas.microsoft.com/office/drawing/2014/main" id="{21CCAA28-482A-44D3-ADEE-08ABFC20F758}"/>
              </a:ext>
            </a:extLst>
          </p:cNvPr>
          <p:cNvGrpSpPr/>
          <p:nvPr/>
        </p:nvGrpSpPr>
        <p:grpSpPr>
          <a:xfrm>
            <a:off x="4962490" y="18028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4" name="四角形: 上の 2 つの角を丸める 203">
              <a:extLst>
                <a:ext uri="{FF2B5EF4-FFF2-40B4-BE49-F238E27FC236}">
                  <a16:creationId xmlns:a16="http://schemas.microsoft.com/office/drawing/2014/main" id="{60B5507F-B54E-4856-BEE0-9BE0F13BB7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高知市</a:t>
              </a:r>
            </a:p>
          </p:txBody>
        </p:sp>
        <p:sp>
          <p:nvSpPr>
            <p:cNvPr id="205" name="四角形: 上の 2 つの角を丸める 204">
              <a:extLst>
                <a:ext uri="{FF2B5EF4-FFF2-40B4-BE49-F238E27FC236}">
                  <a16:creationId xmlns:a16="http://schemas.microsoft.com/office/drawing/2014/main" id="{3041A620-E116-4897-8366-0A0C68EE12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6" name="グループ化 205">
            <a:extLst>
              <a:ext uri="{FF2B5EF4-FFF2-40B4-BE49-F238E27FC236}">
                <a16:creationId xmlns:a16="http://schemas.microsoft.com/office/drawing/2014/main" id="{493A1E91-D3E7-4833-BB3B-68294E1EBBD3}"/>
              </a:ext>
            </a:extLst>
          </p:cNvPr>
          <p:cNvGrpSpPr/>
          <p:nvPr/>
        </p:nvGrpSpPr>
        <p:grpSpPr>
          <a:xfrm>
            <a:off x="3922255" y="10728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07" name="四角形: 上の 2 つの角を丸める 206">
              <a:extLst>
                <a:ext uri="{FF2B5EF4-FFF2-40B4-BE49-F238E27FC236}">
                  <a16:creationId xmlns:a16="http://schemas.microsoft.com/office/drawing/2014/main" id="{2F4E4378-6369-43E7-A46A-E894FBBE22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いの町</a:t>
              </a:r>
            </a:p>
          </p:txBody>
        </p:sp>
        <p:sp>
          <p:nvSpPr>
            <p:cNvPr id="208" name="四角形: 上の 2 つの角を丸める 207">
              <a:extLst>
                <a:ext uri="{FF2B5EF4-FFF2-40B4-BE49-F238E27FC236}">
                  <a16:creationId xmlns:a16="http://schemas.microsoft.com/office/drawing/2014/main" id="{D3015BB6-9275-4698-85C7-C3D9419CC4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BB637724-59B4-4FF8-B149-0AAD7BEEC2C0}"/>
              </a:ext>
            </a:extLst>
          </p:cNvPr>
          <p:cNvGrpSpPr/>
          <p:nvPr/>
        </p:nvGrpSpPr>
        <p:grpSpPr>
          <a:xfrm>
            <a:off x="3158857" y="15176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05F9C90B-5807-4501-9782-6008DCA0F7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仁淀川町</a:t>
              </a:r>
            </a:p>
          </p:txBody>
        </p:sp>
        <p:sp>
          <p:nvSpPr>
            <p:cNvPr id="211" name="四角形: 上の 2 つの角を丸める 210">
              <a:extLst>
                <a:ext uri="{FF2B5EF4-FFF2-40B4-BE49-F238E27FC236}">
                  <a16:creationId xmlns:a16="http://schemas.microsoft.com/office/drawing/2014/main" id="{5766990C-AD3C-45CE-80FC-333D6365F2B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2" name="グループ化 211">
            <a:extLst>
              <a:ext uri="{FF2B5EF4-FFF2-40B4-BE49-F238E27FC236}">
                <a16:creationId xmlns:a16="http://schemas.microsoft.com/office/drawing/2014/main" id="{FF2763BE-1906-4690-880F-83B9286C08EA}"/>
              </a:ext>
            </a:extLst>
          </p:cNvPr>
          <p:cNvGrpSpPr/>
          <p:nvPr/>
        </p:nvGrpSpPr>
        <p:grpSpPr>
          <a:xfrm>
            <a:off x="4206266" y="18781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3" name="四角形: 上の 2 つの角を丸める 212">
              <a:extLst>
                <a:ext uri="{FF2B5EF4-FFF2-40B4-BE49-F238E27FC236}">
                  <a16:creationId xmlns:a16="http://schemas.microsoft.com/office/drawing/2014/main" id="{E88380C7-F1BF-4E67-8F76-FD385F07C6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日高村</a:t>
              </a:r>
            </a:p>
          </p:txBody>
        </p:sp>
        <p:sp>
          <p:nvSpPr>
            <p:cNvPr id="214" name="四角形: 上の 2 つの角を丸める 213">
              <a:extLst>
                <a:ext uri="{FF2B5EF4-FFF2-40B4-BE49-F238E27FC236}">
                  <a16:creationId xmlns:a16="http://schemas.microsoft.com/office/drawing/2014/main" id="{7EB4EB01-263F-4B4F-A1B1-1BB255CFCD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1B072CDA-56C4-46C9-8A08-DCB50F6F984B}"/>
              </a:ext>
            </a:extLst>
          </p:cNvPr>
          <p:cNvGrpSpPr/>
          <p:nvPr/>
        </p:nvGrpSpPr>
        <p:grpSpPr>
          <a:xfrm>
            <a:off x="3358978" y="19872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6" name="四角形: 上の 2 つの角を丸める 215">
              <a:extLst>
                <a:ext uri="{FF2B5EF4-FFF2-40B4-BE49-F238E27FC236}">
                  <a16:creationId xmlns:a16="http://schemas.microsoft.com/office/drawing/2014/main" id="{8881DB5D-C6A5-4EBA-9AC2-7B46AC3CD4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越知町</a:t>
              </a:r>
            </a:p>
          </p:txBody>
        </p:sp>
        <p:sp>
          <p:nvSpPr>
            <p:cNvPr id="217" name="四角形: 上の 2 つの角を丸める 216">
              <a:extLst>
                <a:ext uri="{FF2B5EF4-FFF2-40B4-BE49-F238E27FC236}">
                  <a16:creationId xmlns:a16="http://schemas.microsoft.com/office/drawing/2014/main" id="{86FE3E79-C660-4746-BF06-5E5D3FC3D8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8" name="グループ化 217">
            <a:extLst>
              <a:ext uri="{FF2B5EF4-FFF2-40B4-BE49-F238E27FC236}">
                <a16:creationId xmlns:a16="http://schemas.microsoft.com/office/drawing/2014/main" id="{B0BE21E6-4CEA-476F-955D-177B3AAE8032}"/>
              </a:ext>
            </a:extLst>
          </p:cNvPr>
          <p:cNvGrpSpPr/>
          <p:nvPr/>
        </p:nvGrpSpPr>
        <p:grpSpPr>
          <a:xfrm>
            <a:off x="3845539" y="24570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19" name="四角形: 上の 2 つの角を丸める 218">
              <a:extLst>
                <a:ext uri="{FF2B5EF4-FFF2-40B4-BE49-F238E27FC236}">
                  <a16:creationId xmlns:a16="http://schemas.microsoft.com/office/drawing/2014/main" id="{8E550BC6-E8A7-4172-88E4-7635CFC9995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佐川町</a:t>
              </a:r>
            </a:p>
          </p:txBody>
        </p:sp>
        <p:sp>
          <p:nvSpPr>
            <p:cNvPr id="220" name="四角形: 上の 2 つの角を丸める 219">
              <a:extLst>
                <a:ext uri="{FF2B5EF4-FFF2-40B4-BE49-F238E27FC236}">
                  <a16:creationId xmlns:a16="http://schemas.microsoft.com/office/drawing/2014/main" id="{7D9E9477-FA81-4AD8-9A82-7174FB6D9B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94116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13" name="Group 873"/>
          <p:cNvGrpSpPr>
            <a:grpSpLocks/>
          </p:cNvGrpSpPr>
          <p:nvPr/>
        </p:nvGrpSpPr>
        <p:grpSpPr bwMode="auto">
          <a:xfrm>
            <a:off x="773339" y="278947"/>
            <a:ext cx="8101920" cy="6492875"/>
            <a:chOff x="346" y="246"/>
            <a:chExt cx="7145" cy="5726"/>
          </a:xfrm>
        </p:grpSpPr>
        <p:sp>
          <p:nvSpPr>
            <p:cNvPr id="11073" name="Freeform 833"/>
            <p:cNvSpPr>
              <a:spLocks/>
            </p:cNvSpPr>
            <p:nvPr/>
          </p:nvSpPr>
          <p:spPr bwMode="auto">
            <a:xfrm>
              <a:off x="346" y="5746"/>
              <a:ext cx="171" cy="226"/>
            </a:xfrm>
            <a:custGeom>
              <a:avLst/>
              <a:gdLst>
                <a:gd name="T0" fmla="*/ 0 w 171"/>
                <a:gd name="T1" fmla="*/ 0 h 226"/>
                <a:gd name="T2" fmla="*/ 0 w 171"/>
                <a:gd name="T3" fmla="*/ 113 h 226"/>
                <a:gd name="T4" fmla="*/ 57 w 171"/>
                <a:gd name="T5" fmla="*/ 113 h 226"/>
                <a:gd name="T6" fmla="*/ 57 w 171"/>
                <a:gd name="T7" fmla="*/ 170 h 226"/>
                <a:gd name="T8" fmla="*/ 0 w 171"/>
                <a:gd name="T9" fmla="*/ 170 h 226"/>
                <a:gd name="T10" fmla="*/ 0 w 171"/>
                <a:gd name="T11" fmla="*/ 226 h 226"/>
                <a:gd name="T12" fmla="*/ 171 w 171"/>
                <a:gd name="T13" fmla="*/ 226 h 226"/>
                <a:gd name="T14" fmla="*/ 171 w 171"/>
                <a:gd name="T15" fmla="*/ 56 h 226"/>
                <a:gd name="T16" fmla="*/ 114 w 171"/>
                <a:gd name="T17" fmla="*/ 56 h 226"/>
                <a:gd name="T18" fmla="*/ 114 w 171"/>
                <a:gd name="T19" fmla="*/ 0 h 226"/>
                <a:gd name="T20" fmla="*/ 0 w 171"/>
                <a:gd name="T2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226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171" y="226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4" name="Freeform 834"/>
            <p:cNvSpPr>
              <a:spLocks/>
            </p:cNvSpPr>
            <p:nvPr/>
          </p:nvSpPr>
          <p:spPr bwMode="auto">
            <a:xfrm>
              <a:off x="2841" y="529"/>
              <a:ext cx="1304" cy="1531"/>
            </a:xfrm>
            <a:custGeom>
              <a:avLst/>
              <a:gdLst>
                <a:gd name="T0" fmla="*/ 1191 w 1304"/>
                <a:gd name="T1" fmla="*/ 794 h 1531"/>
                <a:gd name="T2" fmla="*/ 1078 w 1304"/>
                <a:gd name="T3" fmla="*/ 851 h 1531"/>
                <a:gd name="T4" fmla="*/ 1021 w 1304"/>
                <a:gd name="T5" fmla="*/ 1021 h 1531"/>
                <a:gd name="T6" fmla="*/ 1078 w 1304"/>
                <a:gd name="T7" fmla="*/ 1134 h 1531"/>
                <a:gd name="T8" fmla="*/ 1021 w 1304"/>
                <a:gd name="T9" fmla="*/ 1191 h 1531"/>
                <a:gd name="T10" fmla="*/ 1078 w 1304"/>
                <a:gd name="T11" fmla="*/ 1248 h 1531"/>
                <a:gd name="T12" fmla="*/ 1304 w 1304"/>
                <a:gd name="T13" fmla="*/ 1418 h 1531"/>
                <a:gd name="T14" fmla="*/ 1248 w 1304"/>
                <a:gd name="T15" fmla="*/ 1531 h 1531"/>
                <a:gd name="T16" fmla="*/ 1134 w 1304"/>
                <a:gd name="T17" fmla="*/ 1474 h 1531"/>
                <a:gd name="T18" fmla="*/ 1021 w 1304"/>
                <a:gd name="T19" fmla="*/ 1361 h 1531"/>
                <a:gd name="T20" fmla="*/ 907 w 1304"/>
                <a:gd name="T21" fmla="*/ 1248 h 1531"/>
                <a:gd name="T22" fmla="*/ 851 w 1304"/>
                <a:gd name="T23" fmla="*/ 1304 h 1531"/>
                <a:gd name="T24" fmla="*/ 737 w 1304"/>
                <a:gd name="T25" fmla="*/ 1248 h 1531"/>
                <a:gd name="T26" fmla="*/ 624 w 1304"/>
                <a:gd name="T27" fmla="*/ 1191 h 1531"/>
                <a:gd name="T28" fmla="*/ 567 w 1304"/>
                <a:gd name="T29" fmla="*/ 1134 h 1531"/>
                <a:gd name="T30" fmla="*/ 511 w 1304"/>
                <a:gd name="T31" fmla="*/ 1077 h 1531"/>
                <a:gd name="T32" fmla="*/ 284 w 1304"/>
                <a:gd name="T33" fmla="*/ 964 h 1531"/>
                <a:gd name="T34" fmla="*/ 340 w 1304"/>
                <a:gd name="T35" fmla="*/ 737 h 1531"/>
                <a:gd name="T36" fmla="*/ 284 w 1304"/>
                <a:gd name="T37" fmla="*/ 681 h 1531"/>
                <a:gd name="T38" fmla="*/ 227 w 1304"/>
                <a:gd name="T39" fmla="*/ 624 h 1531"/>
                <a:gd name="T40" fmla="*/ 114 w 1304"/>
                <a:gd name="T41" fmla="*/ 567 h 1531"/>
                <a:gd name="T42" fmla="*/ 57 w 1304"/>
                <a:gd name="T43" fmla="*/ 454 h 1531"/>
                <a:gd name="T44" fmla="*/ 0 w 1304"/>
                <a:gd name="T45" fmla="*/ 340 h 1531"/>
                <a:gd name="T46" fmla="*/ 114 w 1304"/>
                <a:gd name="T47" fmla="*/ 227 h 1531"/>
                <a:gd name="T48" fmla="*/ 170 w 1304"/>
                <a:gd name="T49" fmla="*/ 170 h 1531"/>
                <a:gd name="T50" fmla="*/ 284 w 1304"/>
                <a:gd name="T51" fmla="*/ 227 h 1531"/>
                <a:gd name="T52" fmla="*/ 340 w 1304"/>
                <a:gd name="T53" fmla="*/ 170 h 1531"/>
                <a:gd name="T54" fmla="*/ 454 w 1304"/>
                <a:gd name="T55" fmla="*/ 0 h 1531"/>
                <a:gd name="T56" fmla="*/ 681 w 1304"/>
                <a:gd name="T57" fmla="*/ 57 h 1531"/>
                <a:gd name="T58" fmla="*/ 737 w 1304"/>
                <a:gd name="T59" fmla="*/ 114 h 1531"/>
                <a:gd name="T60" fmla="*/ 794 w 1304"/>
                <a:gd name="T61" fmla="*/ 170 h 1531"/>
                <a:gd name="T62" fmla="*/ 851 w 1304"/>
                <a:gd name="T63" fmla="*/ 510 h 1531"/>
                <a:gd name="T64" fmla="*/ 907 w 1304"/>
                <a:gd name="T65" fmla="*/ 567 h 1531"/>
                <a:gd name="T66" fmla="*/ 964 w 1304"/>
                <a:gd name="T67" fmla="*/ 624 h 1531"/>
                <a:gd name="T68" fmla="*/ 1021 w 1304"/>
                <a:gd name="T69" fmla="*/ 737 h 1531"/>
                <a:gd name="T70" fmla="*/ 1078 w 1304"/>
                <a:gd name="T71" fmla="*/ 68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531">
                  <a:moveTo>
                    <a:pt x="1191" y="681"/>
                  </a:moveTo>
                  <a:lnTo>
                    <a:pt x="1191" y="794"/>
                  </a:lnTo>
                  <a:lnTo>
                    <a:pt x="1078" y="794"/>
                  </a:lnTo>
                  <a:lnTo>
                    <a:pt x="1078" y="851"/>
                  </a:lnTo>
                  <a:lnTo>
                    <a:pt x="1021" y="851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078" y="1191"/>
                  </a:lnTo>
                  <a:lnTo>
                    <a:pt x="1078" y="1248"/>
                  </a:lnTo>
                  <a:lnTo>
                    <a:pt x="1304" y="1248"/>
                  </a:lnTo>
                  <a:lnTo>
                    <a:pt x="1304" y="1418"/>
                  </a:lnTo>
                  <a:lnTo>
                    <a:pt x="1248" y="1418"/>
                  </a:lnTo>
                  <a:lnTo>
                    <a:pt x="1248" y="1531"/>
                  </a:lnTo>
                  <a:lnTo>
                    <a:pt x="1134" y="153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681"/>
                  </a:lnTo>
                  <a:lnTo>
                    <a:pt x="1191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5" name="Freeform 835"/>
            <p:cNvSpPr>
              <a:spLocks/>
            </p:cNvSpPr>
            <p:nvPr/>
          </p:nvSpPr>
          <p:spPr bwMode="auto">
            <a:xfrm>
              <a:off x="4542" y="1153"/>
              <a:ext cx="454" cy="907"/>
            </a:xfrm>
            <a:custGeom>
              <a:avLst/>
              <a:gdLst>
                <a:gd name="T0" fmla="*/ 0 w 454"/>
                <a:gd name="T1" fmla="*/ 0 h 907"/>
                <a:gd name="T2" fmla="*/ 0 w 454"/>
                <a:gd name="T3" fmla="*/ 227 h 907"/>
                <a:gd name="T4" fmla="*/ 57 w 454"/>
                <a:gd name="T5" fmla="*/ 227 h 907"/>
                <a:gd name="T6" fmla="*/ 57 w 454"/>
                <a:gd name="T7" fmla="*/ 340 h 907"/>
                <a:gd name="T8" fmla="*/ 0 w 454"/>
                <a:gd name="T9" fmla="*/ 340 h 907"/>
                <a:gd name="T10" fmla="*/ 0 w 454"/>
                <a:gd name="T11" fmla="*/ 453 h 907"/>
                <a:gd name="T12" fmla="*/ 57 w 454"/>
                <a:gd name="T13" fmla="*/ 453 h 907"/>
                <a:gd name="T14" fmla="*/ 57 w 454"/>
                <a:gd name="T15" fmla="*/ 510 h 907"/>
                <a:gd name="T16" fmla="*/ 170 w 454"/>
                <a:gd name="T17" fmla="*/ 510 h 907"/>
                <a:gd name="T18" fmla="*/ 170 w 454"/>
                <a:gd name="T19" fmla="*/ 624 h 907"/>
                <a:gd name="T20" fmla="*/ 227 w 454"/>
                <a:gd name="T21" fmla="*/ 624 h 907"/>
                <a:gd name="T22" fmla="*/ 227 w 454"/>
                <a:gd name="T23" fmla="*/ 737 h 907"/>
                <a:gd name="T24" fmla="*/ 170 w 454"/>
                <a:gd name="T25" fmla="*/ 737 h 907"/>
                <a:gd name="T26" fmla="*/ 170 w 454"/>
                <a:gd name="T27" fmla="*/ 794 h 907"/>
                <a:gd name="T28" fmla="*/ 114 w 454"/>
                <a:gd name="T29" fmla="*/ 794 h 907"/>
                <a:gd name="T30" fmla="*/ 114 w 454"/>
                <a:gd name="T31" fmla="*/ 907 h 907"/>
                <a:gd name="T32" fmla="*/ 227 w 454"/>
                <a:gd name="T33" fmla="*/ 907 h 907"/>
                <a:gd name="T34" fmla="*/ 227 w 454"/>
                <a:gd name="T35" fmla="*/ 850 h 907"/>
                <a:gd name="T36" fmla="*/ 454 w 454"/>
                <a:gd name="T37" fmla="*/ 850 h 907"/>
                <a:gd name="T38" fmla="*/ 454 w 454"/>
                <a:gd name="T39" fmla="*/ 567 h 907"/>
                <a:gd name="T40" fmla="*/ 397 w 454"/>
                <a:gd name="T41" fmla="*/ 567 h 907"/>
                <a:gd name="T42" fmla="*/ 397 w 454"/>
                <a:gd name="T43" fmla="*/ 227 h 907"/>
                <a:gd name="T44" fmla="*/ 284 w 454"/>
                <a:gd name="T45" fmla="*/ 227 h 907"/>
                <a:gd name="T46" fmla="*/ 284 w 454"/>
                <a:gd name="T47" fmla="*/ 170 h 907"/>
                <a:gd name="T48" fmla="*/ 170 w 454"/>
                <a:gd name="T49" fmla="*/ 170 h 907"/>
                <a:gd name="T50" fmla="*/ 170 w 454"/>
                <a:gd name="T51" fmla="*/ 57 h 907"/>
                <a:gd name="T52" fmla="*/ 114 w 454"/>
                <a:gd name="T53" fmla="*/ 57 h 907"/>
                <a:gd name="T54" fmla="*/ 114 w 454"/>
                <a:gd name="T55" fmla="*/ 0 h 907"/>
                <a:gd name="T56" fmla="*/ 0 w 454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90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454" y="850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6" name="Freeform 836"/>
            <p:cNvSpPr>
              <a:spLocks/>
            </p:cNvSpPr>
            <p:nvPr/>
          </p:nvSpPr>
          <p:spPr bwMode="auto">
            <a:xfrm>
              <a:off x="4656" y="472"/>
              <a:ext cx="1928" cy="1248"/>
            </a:xfrm>
            <a:custGeom>
              <a:avLst/>
              <a:gdLst>
                <a:gd name="T0" fmla="*/ 113 w 1928"/>
                <a:gd name="T1" fmla="*/ 624 h 1248"/>
                <a:gd name="T2" fmla="*/ 56 w 1928"/>
                <a:gd name="T3" fmla="*/ 681 h 1248"/>
                <a:gd name="T4" fmla="*/ 0 w 1928"/>
                <a:gd name="T5" fmla="*/ 738 h 1248"/>
                <a:gd name="T6" fmla="*/ 56 w 1928"/>
                <a:gd name="T7" fmla="*/ 851 h 1248"/>
                <a:gd name="T8" fmla="*/ 170 w 1928"/>
                <a:gd name="T9" fmla="*/ 908 h 1248"/>
                <a:gd name="T10" fmla="*/ 283 w 1928"/>
                <a:gd name="T11" fmla="*/ 1248 h 1248"/>
                <a:gd name="T12" fmla="*/ 397 w 1928"/>
                <a:gd name="T13" fmla="*/ 1191 h 1248"/>
                <a:gd name="T14" fmla="*/ 623 w 1928"/>
                <a:gd name="T15" fmla="*/ 1134 h 1248"/>
                <a:gd name="T16" fmla="*/ 794 w 1928"/>
                <a:gd name="T17" fmla="*/ 1191 h 1248"/>
                <a:gd name="T18" fmla="*/ 850 w 1928"/>
                <a:gd name="T19" fmla="*/ 1134 h 1248"/>
                <a:gd name="T20" fmla="*/ 907 w 1928"/>
                <a:gd name="T21" fmla="*/ 1021 h 1248"/>
                <a:gd name="T22" fmla="*/ 964 w 1928"/>
                <a:gd name="T23" fmla="*/ 964 h 1248"/>
                <a:gd name="T24" fmla="*/ 1020 w 1928"/>
                <a:gd name="T25" fmla="*/ 908 h 1248"/>
                <a:gd name="T26" fmla="*/ 1247 w 1928"/>
                <a:gd name="T27" fmla="*/ 964 h 1248"/>
                <a:gd name="T28" fmla="*/ 1361 w 1928"/>
                <a:gd name="T29" fmla="*/ 908 h 1248"/>
                <a:gd name="T30" fmla="*/ 1417 w 1928"/>
                <a:gd name="T31" fmla="*/ 851 h 1248"/>
                <a:gd name="T32" fmla="*/ 1474 w 1928"/>
                <a:gd name="T33" fmla="*/ 794 h 1248"/>
                <a:gd name="T34" fmla="*/ 1531 w 1928"/>
                <a:gd name="T35" fmla="*/ 738 h 1248"/>
                <a:gd name="T36" fmla="*/ 1587 w 1928"/>
                <a:gd name="T37" fmla="*/ 624 h 1248"/>
                <a:gd name="T38" fmla="*/ 1928 w 1928"/>
                <a:gd name="T39" fmla="*/ 511 h 1248"/>
                <a:gd name="T40" fmla="*/ 1871 w 1928"/>
                <a:gd name="T41" fmla="*/ 284 h 1248"/>
                <a:gd name="T42" fmla="*/ 1814 w 1928"/>
                <a:gd name="T43" fmla="*/ 171 h 1248"/>
                <a:gd name="T44" fmla="*/ 1757 w 1928"/>
                <a:gd name="T45" fmla="*/ 57 h 1248"/>
                <a:gd name="T46" fmla="*/ 1587 w 1928"/>
                <a:gd name="T47" fmla="*/ 0 h 1248"/>
                <a:gd name="T48" fmla="*/ 1474 w 1928"/>
                <a:gd name="T49" fmla="*/ 57 h 1248"/>
                <a:gd name="T50" fmla="*/ 1417 w 1928"/>
                <a:gd name="T51" fmla="*/ 171 h 1248"/>
                <a:gd name="T52" fmla="*/ 1304 w 1928"/>
                <a:gd name="T53" fmla="*/ 227 h 1248"/>
                <a:gd name="T54" fmla="*/ 1247 w 1928"/>
                <a:gd name="T55" fmla="*/ 171 h 1248"/>
                <a:gd name="T56" fmla="*/ 1134 w 1928"/>
                <a:gd name="T57" fmla="*/ 227 h 1248"/>
                <a:gd name="T58" fmla="*/ 1077 w 1928"/>
                <a:gd name="T59" fmla="*/ 284 h 1248"/>
                <a:gd name="T60" fmla="*/ 1020 w 1928"/>
                <a:gd name="T61" fmla="*/ 341 h 1248"/>
                <a:gd name="T62" fmla="*/ 964 w 1928"/>
                <a:gd name="T63" fmla="*/ 397 h 1248"/>
                <a:gd name="T64" fmla="*/ 907 w 1928"/>
                <a:gd name="T65" fmla="*/ 454 h 1248"/>
                <a:gd name="T66" fmla="*/ 794 w 1928"/>
                <a:gd name="T67" fmla="*/ 567 h 1248"/>
                <a:gd name="T68" fmla="*/ 737 w 1928"/>
                <a:gd name="T69" fmla="*/ 511 h 1248"/>
                <a:gd name="T70" fmla="*/ 623 w 1928"/>
                <a:gd name="T71" fmla="*/ 567 h 1248"/>
                <a:gd name="T72" fmla="*/ 567 w 1928"/>
                <a:gd name="T73" fmla="*/ 624 h 1248"/>
                <a:gd name="T74" fmla="*/ 510 w 1928"/>
                <a:gd name="T75" fmla="*/ 681 h 1248"/>
                <a:gd name="T76" fmla="*/ 453 w 1928"/>
                <a:gd name="T77" fmla="*/ 738 h 1248"/>
                <a:gd name="T78" fmla="*/ 340 w 1928"/>
                <a:gd name="T79" fmla="*/ 681 h 1248"/>
                <a:gd name="T80" fmla="*/ 283 w 1928"/>
                <a:gd name="T81" fmla="*/ 624 h 1248"/>
                <a:gd name="T82" fmla="*/ 170 w 1928"/>
                <a:gd name="T83" fmla="*/ 56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248">
                  <a:moveTo>
                    <a:pt x="113" y="567"/>
                  </a:move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38"/>
                  </a:lnTo>
                  <a:lnTo>
                    <a:pt x="56" y="738"/>
                  </a:lnTo>
                  <a:lnTo>
                    <a:pt x="56" y="851"/>
                  </a:lnTo>
                  <a:lnTo>
                    <a:pt x="170" y="851"/>
                  </a:lnTo>
                  <a:lnTo>
                    <a:pt x="170" y="908"/>
                  </a:lnTo>
                  <a:lnTo>
                    <a:pt x="283" y="908"/>
                  </a:lnTo>
                  <a:lnTo>
                    <a:pt x="283" y="1248"/>
                  </a:lnTo>
                  <a:lnTo>
                    <a:pt x="397" y="1248"/>
                  </a:lnTo>
                  <a:lnTo>
                    <a:pt x="39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20" y="964"/>
                  </a:lnTo>
                  <a:lnTo>
                    <a:pt x="1020" y="908"/>
                  </a:lnTo>
                  <a:lnTo>
                    <a:pt x="1247" y="908"/>
                  </a:lnTo>
                  <a:lnTo>
                    <a:pt x="1247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417" y="908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738"/>
                  </a:lnTo>
                  <a:lnTo>
                    <a:pt x="1587" y="738"/>
                  </a:lnTo>
                  <a:lnTo>
                    <a:pt x="1587" y="624"/>
                  </a:lnTo>
                  <a:lnTo>
                    <a:pt x="1928" y="624"/>
                  </a:lnTo>
                  <a:lnTo>
                    <a:pt x="1928" y="511"/>
                  </a:lnTo>
                  <a:lnTo>
                    <a:pt x="1871" y="511"/>
                  </a:lnTo>
                  <a:lnTo>
                    <a:pt x="1871" y="284"/>
                  </a:lnTo>
                  <a:lnTo>
                    <a:pt x="1814" y="284"/>
                  </a:lnTo>
                  <a:lnTo>
                    <a:pt x="1814" y="171"/>
                  </a:lnTo>
                  <a:lnTo>
                    <a:pt x="1757" y="171"/>
                  </a:lnTo>
                  <a:lnTo>
                    <a:pt x="1757" y="57"/>
                  </a:lnTo>
                  <a:lnTo>
                    <a:pt x="1587" y="57"/>
                  </a:lnTo>
                  <a:lnTo>
                    <a:pt x="1587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7" y="57"/>
                  </a:lnTo>
                  <a:lnTo>
                    <a:pt x="1417" y="171"/>
                  </a:lnTo>
                  <a:lnTo>
                    <a:pt x="1304" y="171"/>
                  </a:lnTo>
                  <a:lnTo>
                    <a:pt x="1304" y="227"/>
                  </a:lnTo>
                  <a:lnTo>
                    <a:pt x="1247" y="227"/>
                  </a:lnTo>
                  <a:lnTo>
                    <a:pt x="1247" y="171"/>
                  </a:lnTo>
                  <a:lnTo>
                    <a:pt x="1134" y="171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020" y="284"/>
                  </a:lnTo>
                  <a:lnTo>
                    <a:pt x="1020" y="341"/>
                  </a:lnTo>
                  <a:lnTo>
                    <a:pt x="964" y="341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7" name="Freeform 837"/>
            <p:cNvSpPr>
              <a:spLocks/>
            </p:cNvSpPr>
            <p:nvPr/>
          </p:nvSpPr>
          <p:spPr bwMode="auto">
            <a:xfrm>
              <a:off x="4996" y="1380"/>
              <a:ext cx="850" cy="680"/>
            </a:xfrm>
            <a:custGeom>
              <a:avLst/>
              <a:gdLst>
                <a:gd name="T0" fmla="*/ 850 w 850"/>
                <a:gd name="T1" fmla="*/ 0 h 680"/>
                <a:gd name="T2" fmla="*/ 680 w 850"/>
                <a:gd name="T3" fmla="*/ 0 h 680"/>
                <a:gd name="T4" fmla="*/ 680 w 850"/>
                <a:gd name="T5" fmla="*/ 56 h 680"/>
                <a:gd name="T6" fmla="*/ 624 w 850"/>
                <a:gd name="T7" fmla="*/ 56 h 680"/>
                <a:gd name="T8" fmla="*/ 624 w 850"/>
                <a:gd name="T9" fmla="*/ 113 h 680"/>
                <a:gd name="T10" fmla="*/ 567 w 850"/>
                <a:gd name="T11" fmla="*/ 113 h 680"/>
                <a:gd name="T12" fmla="*/ 567 w 850"/>
                <a:gd name="T13" fmla="*/ 226 h 680"/>
                <a:gd name="T14" fmla="*/ 510 w 850"/>
                <a:gd name="T15" fmla="*/ 226 h 680"/>
                <a:gd name="T16" fmla="*/ 510 w 850"/>
                <a:gd name="T17" fmla="*/ 283 h 680"/>
                <a:gd name="T18" fmla="*/ 454 w 850"/>
                <a:gd name="T19" fmla="*/ 283 h 680"/>
                <a:gd name="T20" fmla="*/ 454 w 850"/>
                <a:gd name="T21" fmla="*/ 226 h 680"/>
                <a:gd name="T22" fmla="*/ 283 w 850"/>
                <a:gd name="T23" fmla="*/ 226 h 680"/>
                <a:gd name="T24" fmla="*/ 283 w 850"/>
                <a:gd name="T25" fmla="*/ 283 h 680"/>
                <a:gd name="T26" fmla="*/ 57 w 850"/>
                <a:gd name="T27" fmla="*/ 283 h 680"/>
                <a:gd name="T28" fmla="*/ 57 w 850"/>
                <a:gd name="T29" fmla="*/ 340 h 680"/>
                <a:gd name="T30" fmla="*/ 0 w 850"/>
                <a:gd name="T31" fmla="*/ 340 h 680"/>
                <a:gd name="T32" fmla="*/ 0 w 850"/>
                <a:gd name="T33" fmla="*/ 623 h 680"/>
                <a:gd name="T34" fmla="*/ 113 w 850"/>
                <a:gd name="T35" fmla="*/ 623 h 680"/>
                <a:gd name="T36" fmla="*/ 113 w 850"/>
                <a:gd name="T37" fmla="*/ 567 h 680"/>
                <a:gd name="T38" fmla="*/ 227 w 850"/>
                <a:gd name="T39" fmla="*/ 567 h 680"/>
                <a:gd name="T40" fmla="*/ 227 w 850"/>
                <a:gd name="T41" fmla="*/ 623 h 680"/>
                <a:gd name="T42" fmla="*/ 283 w 850"/>
                <a:gd name="T43" fmla="*/ 623 h 680"/>
                <a:gd name="T44" fmla="*/ 283 w 850"/>
                <a:gd name="T45" fmla="*/ 680 h 680"/>
                <a:gd name="T46" fmla="*/ 397 w 850"/>
                <a:gd name="T47" fmla="*/ 680 h 680"/>
                <a:gd name="T48" fmla="*/ 397 w 850"/>
                <a:gd name="T49" fmla="*/ 567 h 680"/>
                <a:gd name="T50" fmla="*/ 454 w 850"/>
                <a:gd name="T51" fmla="*/ 567 h 680"/>
                <a:gd name="T52" fmla="*/ 454 w 850"/>
                <a:gd name="T53" fmla="*/ 510 h 680"/>
                <a:gd name="T54" fmla="*/ 510 w 850"/>
                <a:gd name="T55" fmla="*/ 510 h 680"/>
                <a:gd name="T56" fmla="*/ 510 w 850"/>
                <a:gd name="T57" fmla="*/ 453 h 680"/>
                <a:gd name="T58" fmla="*/ 567 w 850"/>
                <a:gd name="T59" fmla="*/ 453 h 680"/>
                <a:gd name="T60" fmla="*/ 567 w 850"/>
                <a:gd name="T61" fmla="*/ 340 h 680"/>
                <a:gd name="T62" fmla="*/ 737 w 850"/>
                <a:gd name="T63" fmla="*/ 340 h 680"/>
                <a:gd name="T64" fmla="*/ 737 w 850"/>
                <a:gd name="T65" fmla="*/ 226 h 680"/>
                <a:gd name="T66" fmla="*/ 794 w 850"/>
                <a:gd name="T67" fmla="*/ 226 h 680"/>
                <a:gd name="T68" fmla="*/ 794 w 850"/>
                <a:gd name="T69" fmla="*/ 56 h 680"/>
                <a:gd name="T70" fmla="*/ 850 w 850"/>
                <a:gd name="T71" fmla="*/ 56 h 680"/>
                <a:gd name="T72" fmla="*/ 850 w 850"/>
                <a:gd name="T7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680">
                  <a:moveTo>
                    <a:pt x="850" y="0"/>
                  </a:moveTo>
                  <a:lnTo>
                    <a:pt x="680" y="0"/>
                  </a:lnTo>
                  <a:lnTo>
                    <a:pt x="680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283" y="226"/>
                  </a:lnTo>
                  <a:lnTo>
                    <a:pt x="28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8" name="Freeform 838"/>
            <p:cNvSpPr>
              <a:spLocks/>
            </p:cNvSpPr>
            <p:nvPr/>
          </p:nvSpPr>
          <p:spPr bwMode="auto">
            <a:xfrm>
              <a:off x="5393" y="1720"/>
              <a:ext cx="397" cy="340"/>
            </a:xfrm>
            <a:custGeom>
              <a:avLst/>
              <a:gdLst>
                <a:gd name="T0" fmla="*/ 397 w 397"/>
                <a:gd name="T1" fmla="*/ 0 h 340"/>
                <a:gd name="T2" fmla="*/ 170 w 397"/>
                <a:gd name="T3" fmla="*/ 0 h 340"/>
                <a:gd name="T4" fmla="*/ 170 w 397"/>
                <a:gd name="T5" fmla="*/ 113 h 340"/>
                <a:gd name="T6" fmla="*/ 113 w 397"/>
                <a:gd name="T7" fmla="*/ 113 h 340"/>
                <a:gd name="T8" fmla="*/ 113 w 397"/>
                <a:gd name="T9" fmla="*/ 170 h 340"/>
                <a:gd name="T10" fmla="*/ 57 w 397"/>
                <a:gd name="T11" fmla="*/ 170 h 340"/>
                <a:gd name="T12" fmla="*/ 57 w 397"/>
                <a:gd name="T13" fmla="*/ 227 h 340"/>
                <a:gd name="T14" fmla="*/ 0 w 397"/>
                <a:gd name="T15" fmla="*/ 227 h 340"/>
                <a:gd name="T16" fmla="*/ 0 w 397"/>
                <a:gd name="T17" fmla="*/ 340 h 340"/>
                <a:gd name="T18" fmla="*/ 170 w 397"/>
                <a:gd name="T19" fmla="*/ 340 h 340"/>
                <a:gd name="T20" fmla="*/ 170 w 397"/>
                <a:gd name="T21" fmla="*/ 283 h 340"/>
                <a:gd name="T22" fmla="*/ 283 w 397"/>
                <a:gd name="T23" fmla="*/ 283 h 340"/>
                <a:gd name="T24" fmla="*/ 283 w 397"/>
                <a:gd name="T25" fmla="*/ 227 h 340"/>
                <a:gd name="T26" fmla="*/ 340 w 397"/>
                <a:gd name="T27" fmla="*/ 227 h 340"/>
                <a:gd name="T28" fmla="*/ 340 w 397"/>
                <a:gd name="T29" fmla="*/ 57 h 340"/>
                <a:gd name="T30" fmla="*/ 397 w 397"/>
                <a:gd name="T31" fmla="*/ 57 h 340"/>
                <a:gd name="T32" fmla="*/ 397 w 397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9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9" name="Freeform 839"/>
            <p:cNvSpPr>
              <a:spLocks/>
            </p:cNvSpPr>
            <p:nvPr/>
          </p:nvSpPr>
          <p:spPr bwMode="auto">
            <a:xfrm>
              <a:off x="6130" y="1890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227 w 397"/>
                <a:gd name="T3" fmla="*/ 57 h 567"/>
                <a:gd name="T4" fmla="*/ 170 w 397"/>
                <a:gd name="T5" fmla="*/ 57 h 567"/>
                <a:gd name="T6" fmla="*/ 170 w 397"/>
                <a:gd name="T7" fmla="*/ 170 h 567"/>
                <a:gd name="T8" fmla="*/ 113 w 397"/>
                <a:gd name="T9" fmla="*/ 170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97 h 567"/>
                <a:gd name="T16" fmla="*/ 0 w 397"/>
                <a:gd name="T17" fmla="*/ 397 h 567"/>
                <a:gd name="T18" fmla="*/ 0 w 397"/>
                <a:gd name="T19" fmla="*/ 567 h 567"/>
                <a:gd name="T20" fmla="*/ 113 w 397"/>
                <a:gd name="T21" fmla="*/ 567 h 567"/>
                <a:gd name="T22" fmla="*/ 113 w 397"/>
                <a:gd name="T23" fmla="*/ 510 h 567"/>
                <a:gd name="T24" fmla="*/ 170 w 397"/>
                <a:gd name="T25" fmla="*/ 510 h 567"/>
                <a:gd name="T26" fmla="*/ 170 w 397"/>
                <a:gd name="T27" fmla="*/ 454 h 567"/>
                <a:gd name="T28" fmla="*/ 283 w 397"/>
                <a:gd name="T29" fmla="*/ 454 h 567"/>
                <a:gd name="T30" fmla="*/ 283 w 397"/>
                <a:gd name="T31" fmla="*/ 227 h 567"/>
                <a:gd name="T32" fmla="*/ 340 w 397"/>
                <a:gd name="T33" fmla="*/ 227 h 567"/>
                <a:gd name="T34" fmla="*/ 340 w 397"/>
                <a:gd name="T35" fmla="*/ 170 h 567"/>
                <a:gd name="T36" fmla="*/ 397 w 397"/>
                <a:gd name="T37" fmla="*/ 170 h 567"/>
                <a:gd name="T38" fmla="*/ 397 w 397"/>
                <a:gd name="T39" fmla="*/ 57 h 567"/>
                <a:gd name="T40" fmla="*/ 283 w 397"/>
                <a:gd name="T41" fmla="*/ 57 h 567"/>
                <a:gd name="T42" fmla="*/ 283 w 397"/>
                <a:gd name="T43" fmla="*/ 0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1" name="Freeform 841"/>
            <p:cNvSpPr>
              <a:spLocks/>
            </p:cNvSpPr>
            <p:nvPr/>
          </p:nvSpPr>
          <p:spPr bwMode="auto">
            <a:xfrm>
              <a:off x="6243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0 h 170"/>
                <a:gd name="T4" fmla="*/ 57 w 170"/>
                <a:gd name="T5" fmla="*/ 56 h 170"/>
                <a:gd name="T6" fmla="*/ 0 w 170"/>
                <a:gd name="T7" fmla="*/ 56 h 170"/>
                <a:gd name="T8" fmla="*/ 0 w 170"/>
                <a:gd name="T9" fmla="*/ 170 h 170"/>
                <a:gd name="T10" fmla="*/ 114 w 170"/>
                <a:gd name="T11" fmla="*/ 170 h 170"/>
                <a:gd name="T12" fmla="*/ 114 w 170"/>
                <a:gd name="T13" fmla="*/ 113 h 170"/>
                <a:gd name="T14" fmla="*/ 170 w 170"/>
                <a:gd name="T15" fmla="*/ 113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3" name="Freeform 843"/>
            <p:cNvSpPr>
              <a:spLocks/>
            </p:cNvSpPr>
            <p:nvPr/>
          </p:nvSpPr>
          <p:spPr bwMode="auto">
            <a:xfrm>
              <a:off x="6357" y="2400"/>
              <a:ext cx="397" cy="284"/>
            </a:xfrm>
            <a:custGeom>
              <a:avLst/>
              <a:gdLst>
                <a:gd name="T0" fmla="*/ 397 w 397"/>
                <a:gd name="T1" fmla="*/ 0 h 284"/>
                <a:gd name="T2" fmla="*/ 56 w 397"/>
                <a:gd name="T3" fmla="*/ 0 h 284"/>
                <a:gd name="T4" fmla="*/ 56 w 397"/>
                <a:gd name="T5" fmla="*/ 57 h 284"/>
                <a:gd name="T6" fmla="*/ 0 w 397"/>
                <a:gd name="T7" fmla="*/ 57 h 284"/>
                <a:gd name="T8" fmla="*/ 0 w 397"/>
                <a:gd name="T9" fmla="*/ 170 h 284"/>
                <a:gd name="T10" fmla="*/ 56 w 397"/>
                <a:gd name="T11" fmla="*/ 170 h 284"/>
                <a:gd name="T12" fmla="*/ 56 w 397"/>
                <a:gd name="T13" fmla="*/ 284 h 284"/>
                <a:gd name="T14" fmla="*/ 170 w 397"/>
                <a:gd name="T15" fmla="*/ 284 h 284"/>
                <a:gd name="T16" fmla="*/ 170 w 397"/>
                <a:gd name="T17" fmla="*/ 227 h 284"/>
                <a:gd name="T18" fmla="*/ 227 w 397"/>
                <a:gd name="T19" fmla="*/ 227 h 284"/>
                <a:gd name="T20" fmla="*/ 227 w 397"/>
                <a:gd name="T21" fmla="*/ 170 h 284"/>
                <a:gd name="T22" fmla="*/ 283 w 397"/>
                <a:gd name="T23" fmla="*/ 170 h 284"/>
                <a:gd name="T24" fmla="*/ 283 w 397"/>
                <a:gd name="T25" fmla="*/ 57 h 284"/>
                <a:gd name="T26" fmla="*/ 340 w 397"/>
                <a:gd name="T27" fmla="*/ 57 h 284"/>
                <a:gd name="T28" fmla="*/ 397 w 397"/>
                <a:gd name="T29" fmla="*/ 57 h 284"/>
                <a:gd name="T30" fmla="*/ 397 w 397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284">
                  <a:moveTo>
                    <a:pt x="397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4" name="Freeform 844"/>
            <p:cNvSpPr>
              <a:spLocks/>
            </p:cNvSpPr>
            <p:nvPr/>
          </p:nvSpPr>
          <p:spPr bwMode="auto">
            <a:xfrm>
              <a:off x="6413" y="2173"/>
              <a:ext cx="851" cy="1248"/>
            </a:xfrm>
            <a:custGeom>
              <a:avLst/>
              <a:gdLst>
                <a:gd name="T0" fmla="*/ 851 w 851"/>
                <a:gd name="T1" fmla="*/ 227 h 1248"/>
                <a:gd name="T2" fmla="*/ 851 w 851"/>
                <a:gd name="T3" fmla="*/ 341 h 1248"/>
                <a:gd name="T4" fmla="*/ 794 w 851"/>
                <a:gd name="T5" fmla="*/ 341 h 1248"/>
                <a:gd name="T6" fmla="*/ 794 w 851"/>
                <a:gd name="T7" fmla="*/ 397 h 1248"/>
                <a:gd name="T8" fmla="*/ 738 w 851"/>
                <a:gd name="T9" fmla="*/ 397 h 1248"/>
                <a:gd name="T10" fmla="*/ 738 w 851"/>
                <a:gd name="T11" fmla="*/ 681 h 1248"/>
                <a:gd name="T12" fmla="*/ 738 w 851"/>
                <a:gd name="T13" fmla="*/ 738 h 1248"/>
                <a:gd name="T14" fmla="*/ 681 w 851"/>
                <a:gd name="T15" fmla="*/ 738 h 1248"/>
                <a:gd name="T16" fmla="*/ 681 w 851"/>
                <a:gd name="T17" fmla="*/ 964 h 1248"/>
                <a:gd name="T18" fmla="*/ 624 w 851"/>
                <a:gd name="T19" fmla="*/ 964 h 1248"/>
                <a:gd name="T20" fmla="*/ 624 w 851"/>
                <a:gd name="T21" fmla="*/ 1248 h 1248"/>
                <a:gd name="T22" fmla="*/ 567 w 851"/>
                <a:gd name="T23" fmla="*/ 1248 h 1248"/>
                <a:gd name="T24" fmla="*/ 567 w 851"/>
                <a:gd name="T25" fmla="*/ 1135 h 1248"/>
                <a:gd name="T26" fmla="*/ 511 w 851"/>
                <a:gd name="T27" fmla="*/ 1135 h 1248"/>
                <a:gd name="T28" fmla="*/ 511 w 851"/>
                <a:gd name="T29" fmla="*/ 1078 h 1248"/>
                <a:gd name="T30" fmla="*/ 454 w 851"/>
                <a:gd name="T31" fmla="*/ 1078 h 1248"/>
                <a:gd name="T32" fmla="*/ 454 w 851"/>
                <a:gd name="T33" fmla="*/ 964 h 1248"/>
                <a:gd name="T34" fmla="*/ 284 w 851"/>
                <a:gd name="T35" fmla="*/ 964 h 1248"/>
                <a:gd name="T36" fmla="*/ 284 w 851"/>
                <a:gd name="T37" fmla="*/ 794 h 1248"/>
                <a:gd name="T38" fmla="*/ 227 w 851"/>
                <a:gd name="T39" fmla="*/ 794 h 1248"/>
                <a:gd name="T40" fmla="*/ 227 w 851"/>
                <a:gd name="T41" fmla="*/ 738 h 1248"/>
                <a:gd name="T42" fmla="*/ 171 w 851"/>
                <a:gd name="T43" fmla="*/ 738 h 1248"/>
                <a:gd name="T44" fmla="*/ 171 w 851"/>
                <a:gd name="T45" fmla="*/ 681 h 1248"/>
                <a:gd name="T46" fmla="*/ 114 w 851"/>
                <a:gd name="T47" fmla="*/ 681 h 1248"/>
                <a:gd name="T48" fmla="*/ 114 w 851"/>
                <a:gd name="T49" fmla="*/ 624 h 1248"/>
                <a:gd name="T50" fmla="*/ 57 w 851"/>
                <a:gd name="T51" fmla="*/ 624 h 1248"/>
                <a:gd name="T52" fmla="*/ 57 w 851"/>
                <a:gd name="T53" fmla="*/ 567 h 1248"/>
                <a:gd name="T54" fmla="*/ 0 w 851"/>
                <a:gd name="T55" fmla="*/ 567 h 1248"/>
                <a:gd name="T56" fmla="*/ 0 w 851"/>
                <a:gd name="T57" fmla="*/ 511 h 1248"/>
                <a:gd name="T58" fmla="*/ 114 w 851"/>
                <a:gd name="T59" fmla="*/ 511 h 1248"/>
                <a:gd name="T60" fmla="*/ 114 w 851"/>
                <a:gd name="T61" fmla="*/ 454 h 1248"/>
                <a:gd name="T62" fmla="*/ 171 w 851"/>
                <a:gd name="T63" fmla="*/ 454 h 1248"/>
                <a:gd name="T64" fmla="*/ 171 w 851"/>
                <a:gd name="T65" fmla="*/ 397 h 1248"/>
                <a:gd name="T66" fmla="*/ 227 w 851"/>
                <a:gd name="T67" fmla="*/ 397 h 1248"/>
                <a:gd name="T68" fmla="*/ 227 w 851"/>
                <a:gd name="T69" fmla="*/ 284 h 1248"/>
                <a:gd name="T70" fmla="*/ 341 w 851"/>
                <a:gd name="T71" fmla="*/ 284 h 1248"/>
                <a:gd name="T72" fmla="*/ 341 w 851"/>
                <a:gd name="T73" fmla="*/ 114 h 1248"/>
                <a:gd name="T74" fmla="*/ 511 w 851"/>
                <a:gd name="T75" fmla="*/ 114 h 1248"/>
                <a:gd name="T76" fmla="*/ 511 w 851"/>
                <a:gd name="T77" fmla="*/ 57 h 1248"/>
                <a:gd name="T78" fmla="*/ 624 w 851"/>
                <a:gd name="T79" fmla="*/ 57 h 1248"/>
                <a:gd name="T80" fmla="*/ 624 w 851"/>
                <a:gd name="T81" fmla="*/ 0 h 1248"/>
                <a:gd name="T82" fmla="*/ 681 w 851"/>
                <a:gd name="T83" fmla="*/ 0 h 1248"/>
                <a:gd name="T84" fmla="*/ 681 w 851"/>
                <a:gd name="T85" fmla="*/ 57 h 1248"/>
                <a:gd name="T86" fmla="*/ 738 w 851"/>
                <a:gd name="T87" fmla="*/ 57 h 1248"/>
                <a:gd name="T88" fmla="*/ 738 w 851"/>
                <a:gd name="T89" fmla="*/ 114 h 1248"/>
                <a:gd name="T90" fmla="*/ 794 w 851"/>
                <a:gd name="T91" fmla="*/ 114 h 1248"/>
                <a:gd name="T92" fmla="*/ 794 w 851"/>
                <a:gd name="T93" fmla="*/ 227 h 1248"/>
                <a:gd name="T94" fmla="*/ 851 w 851"/>
                <a:gd name="T95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1" h="1248">
                  <a:moveTo>
                    <a:pt x="851" y="227"/>
                  </a:moveTo>
                  <a:lnTo>
                    <a:pt x="851" y="341"/>
                  </a:lnTo>
                  <a:lnTo>
                    <a:pt x="794" y="341"/>
                  </a:lnTo>
                  <a:lnTo>
                    <a:pt x="794" y="397"/>
                  </a:lnTo>
                  <a:lnTo>
                    <a:pt x="738" y="397"/>
                  </a:lnTo>
                  <a:lnTo>
                    <a:pt x="738" y="681"/>
                  </a:lnTo>
                  <a:lnTo>
                    <a:pt x="738" y="738"/>
                  </a:lnTo>
                  <a:lnTo>
                    <a:pt x="681" y="738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135"/>
                  </a:lnTo>
                  <a:lnTo>
                    <a:pt x="511" y="1135"/>
                  </a:lnTo>
                  <a:lnTo>
                    <a:pt x="511" y="1078"/>
                  </a:lnTo>
                  <a:lnTo>
                    <a:pt x="454" y="1078"/>
                  </a:lnTo>
                  <a:lnTo>
                    <a:pt x="454" y="964"/>
                  </a:lnTo>
                  <a:lnTo>
                    <a:pt x="284" y="964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8"/>
                  </a:lnTo>
                  <a:lnTo>
                    <a:pt x="171" y="738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41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5" name="Freeform 845"/>
            <p:cNvSpPr>
              <a:spLocks/>
            </p:cNvSpPr>
            <p:nvPr/>
          </p:nvSpPr>
          <p:spPr bwMode="auto">
            <a:xfrm>
              <a:off x="7094" y="1833"/>
              <a:ext cx="397" cy="567"/>
            </a:xfrm>
            <a:custGeom>
              <a:avLst/>
              <a:gdLst>
                <a:gd name="T0" fmla="*/ 397 w 397"/>
                <a:gd name="T1" fmla="*/ 0 h 567"/>
                <a:gd name="T2" fmla="*/ 397 w 397"/>
                <a:gd name="T3" fmla="*/ 170 h 567"/>
                <a:gd name="T4" fmla="*/ 340 w 397"/>
                <a:gd name="T5" fmla="*/ 170 h 567"/>
                <a:gd name="T6" fmla="*/ 340 w 397"/>
                <a:gd name="T7" fmla="*/ 340 h 567"/>
                <a:gd name="T8" fmla="*/ 283 w 397"/>
                <a:gd name="T9" fmla="*/ 340 h 567"/>
                <a:gd name="T10" fmla="*/ 283 w 397"/>
                <a:gd name="T11" fmla="*/ 397 h 567"/>
                <a:gd name="T12" fmla="*/ 227 w 397"/>
                <a:gd name="T13" fmla="*/ 397 h 567"/>
                <a:gd name="T14" fmla="*/ 227 w 397"/>
                <a:gd name="T15" fmla="*/ 511 h 567"/>
                <a:gd name="T16" fmla="*/ 170 w 397"/>
                <a:gd name="T17" fmla="*/ 511 h 567"/>
                <a:gd name="T18" fmla="*/ 170 w 397"/>
                <a:gd name="T19" fmla="*/ 567 h 567"/>
                <a:gd name="T20" fmla="*/ 113 w 397"/>
                <a:gd name="T21" fmla="*/ 567 h 567"/>
                <a:gd name="T22" fmla="*/ 113 w 397"/>
                <a:gd name="T23" fmla="*/ 454 h 567"/>
                <a:gd name="T24" fmla="*/ 57 w 397"/>
                <a:gd name="T25" fmla="*/ 454 h 567"/>
                <a:gd name="T26" fmla="*/ 57 w 397"/>
                <a:gd name="T27" fmla="*/ 397 h 567"/>
                <a:gd name="T28" fmla="*/ 0 w 397"/>
                <a:gd name="T29" fmla="*/ 397 h 567"/>
                <a:gd name="T30" fmla="*/ 0 w 397"/>
                <a:gd name="T31" fmla="*/ 284 h 567"/>
                <a:gd name="T32" fmla="*/ 57 w 397"/>
                <a:gd name="T33" fmla="*/ 284 h 567"/>
                <a:gd name="T34" fmla="*/ 57 w 397"/>
                <a:gd name="T35" fmla="*/ 227 h 567"/>
                <a:gd name="T36" fmla="*/ 0 w 397"/>
                <a:gd name="T37" fmla="*/ 227 h 567"/>
                <a:gd name="T38" fmla="*/ 0 w 397"/>
                <a:gd name="T39" fmla="*/ 0 h 567"/>
                <a:gd name="T40" fmla="*/ 170 w 397"/>
                <a:gd name="T41" fmla="*/ 0 h 567"/>
                <a:gd name="T42" fmla="*/ 170 w 397"/>
                <a:gd name="T43" fmla="*/ 57 h 567"/>
                <a:gd name="T44" fmla="*/ 283 w 397"/>
                <a:gd name="T45" fmla="*/ 57 h 567"/>
                <a:gd name="T46" fmla="*/ 283 w 397"/>
                <a:gd name="T47" fmla="*/ 0 h 567"/>
                <a:gd name="T48" fmla="*/ 397 w 397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67">
                  <a:moveTo>
                    <a:pt x="397" y="0"/>
                  </a:moveTo>
                  <a:lnTo>
                    <a:pt x="397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6" name="Freeform 846"/>
            <p:cNvSpPr>
              <a:spLocks/>
            </p:cNvSpPr>
            <p:nvPr/>
          </p:nvSpPr>
          <p:spPr bwMode="auto">
            <a:xfrm>
              <a:off x="6413" y="1606"/>
              <a:ext cx="738" cy="794"/>
            </a:xfrm>
            <a:custGeom>
              <a:avLst/>
              <a:gdLst>
                <a:gd name="T0" fmla="*/ 681 w 738"/>
                <a:gd name="T1" fmla="*/ 114 h 794"/>
                <a:gd name="T2" fmla="*/ 681 w 738"/>
                <a:gd name="T3" fmla="*/ 454 h 794"/>
                <a:gd name="T4" fmla="*/ 738 w 738"/>
                <a:gd name="T5" fmla="*/ 454 h 794"/>
                <a:gd name="T6" fmla="*/ 738 w 738"/>
                <a:gd name="T7" fmla="*/ 511 h 794"/>
                <a:gd name="T8" fmla="*/ 681 w 738"/>
                <a:gd name="T9" fmla="*/ 511 h 794"/>
                <a:gd name="T10" fmla="*/ 681 w 738"/>
                <a:gd name="T11" fmla="*/ 567 h 794"/>
                <a:gd name="T12" fmla="*/ 624 w 738"/>
                <a:gd name="T13" fmla="*/ 567 h 794"/>
                <a:gd name="T14" fmla="*/ 624 w 738"/>
                <a:gd name="T15" fmla="*/ 624 h 794"/>
                <a:gd name="T16" fmla="*/ 511 w 738"/>
                <a:gd name="T17" fmla="*/ 624 h 794"/>
                <a:gd name="T18" fmla="*/ 511 w 738"/>
                <a:gd name="T19" fmla="*/ 681 h 794"/>
                <a:gd name="T20" fmla="*/ 341 w 738"/>
                <a:gd name="T21" fmla="*/ 681 h 794"/>
                <a:gd name="T22" fmla="*/ 341 w 738"/>
                <a:gd name="T23" fmla="*/ 794 h 794"/>
                <a:gd name="T24" fmla="*/ 0 w 738"/>
                <a:gd name="T25" fmla="*/ 794 h 794"/>
                <a:gd name="T26" fmla="*/ 0 w 738"/>
                <a:gd name="T27" fmla="*/ 511 h 794"/>
                <a:gd name="T28" fmla="*/ 57 w 738"/>
                <a:gd name="T29" fmla="*/ 511 h 794"/>
                <a:gd name="T30" fmla="*/ 57 w 738"/>
                <a:gd name="T31" fmla="*/ 454 h 794"/>
                <a:gd name="T32" fmla="*/ 114 w 738"/>
                <a:gd name="T33" fmla="*/ 454 h 794"/>
                <a:gd name="T34" fmla="*/ 114 w 738"/>
                <a:gd name="T35" fmla="*/ 397 h 794"/>
                <a:gd name="T36" fmla="*/ 171 w 738"/>
                <a:gd name="T37" fmla="*/ 397 h 794"/>
                <a:gd name="T38" fmla="*/ 171 w 738"/>
                <a:gd name="T39" fmla="*/ 341 h 794"/>
                <a:gd name="T40" fmla="*/ 227 w 738"/>
                <a:gd name="T41" fmla="*/ 341 h 794"/>
                <a:gd name="T42" fmla="*/ 227 w 738"/>
                <a:gd name="T43" fmla="*/ 171 h 794"/>
                <a:gd name="T44" fmla="*/ 227 w 738"/>
                <a:gd name="T45" fmla="*/ 57 h 794"/>
                <a:gd name="T46" fmla="*/ 511 w 738"/>
                <a:gd name="T47" fmla="*/ 57 h 794"/>
                <a:gd name="T48" fmla="*/ 511 w 738"/>
                <a:gd name="T49" fmla="*/ 0 h 794"/>
                <a:gd name="T50" fmla="*/ 567 w 738"/>
                <a:gd name="T51" fmla="*/ 0 h 794"/>
                <a:gd name="T52" fmla="*/ 567 w 738"/>
                <a:gd name="T53" fmla="*/ 57 h 794"/>
                <a:gd name="T54" fmla="*/ 624 w 738"/>
                <a:gd name="T55" fmla="*/ 57 h 794"/>
                <a:gd name="T56" fmla="*/ 624 w 738"/>
                <a:gd name="T57" fmla="*/ 114 h 794"/>
                <a:gd name="T58" fmla="*/ 681 w 738"/>
                <a:gd name="T5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794">
                  <a:moveTo>
                    <a:pt x="681" y="114"/>
                  </a:moveTo>
                  <a:lnTo>
                    <a:pt x="681" y="454"/>
                  </a:lnTo>
                  <a:lnTo>
                    <a:pt x="738" y="454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11" y="624"/>
                  </a:lnTo>
                  <a:lnTo>
                    <a:pt x="511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171"/>
                  </a:lnTo>
                  <a:lnTo>
                    <a:pt x="22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1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7" name="Freeform 847"/>
            <p:cNvSpPr>
              <a:spLocks/>
            </p:cNvSpPr>
            <p:nvPr/>
          </p:nvSpPr>
          <p:spPr bwMode="auto">
            <a:xfrm>
              <a:off x="6300" y="1153"/>
              <a:ext cx="737" cy="850"/>
            </a:xfrm>
            <a:custGeom>
              <a:avLst/>
              <a:gdLst>
                <a:gd name="T0" fmla="*/ 227 w 737"/>
                <a:gd name="T1" fmla="*/ 57 h 850"/>
                <a:gd name="T2" fmla="*/ 454 w 737"/>
                <a:gd name="T3" fmla="*/ 57 h 850"/>
                <a:gd name="T4" fmla="*/ 454 w 737"/>
                <a:gd name="T5" fmla="*/ 0 h 850"/>
                <a:gd name="T6" fmla="*/ 567 w 737"/>
                <a:gd name="T7" fmla="*/ 0 h 850"/>
                <a:gd name="T8" fmla="*/ 567 w 737"/>
                <a:gd name="T9" fmla="*/ 57 h 850"/>
                <a:gd name="T10" fmla="*/ 680 w 737"/>
                <a:gd name="T11" fmla="*/ 57 h 850"/>
                <a:gd name="T12" fmla="*/ 680 w 737"/>
                <a:gd name="T13" fmla="*/ 170 h 850"/>
                <a:gd name="T14" fmla="*/ 737 w 737"/>
                <a:gd name="T15" fmla="*/ 170 h 850"/>
                <a:gd name="T16" fmla="*/ 737 w 737"/>
                <a:gd name="T17" fmla="*/ 283 h 850"/>
                <a:gd name="T18" fmla="*/ 680 w 737"/>
                <a:gd name="T19" fmla="*/ 283 h 850"/>
                <a:gd name="T20" fmla="*/ 680 w 737"/>
                <a:gd name="T21" fmla="*/ 340 h 850"/>
                <a:gd name="T22" fmla="*/ 624 w 737"/>
                <a:gd name="T23" fmla="*/ 340 h 850"/>
                <a:gd name="T24" fmla="*/ 624 w 737"/>
                <a:gd name="T25" fmla="*/ 510 h 850"/>
                <a:gd name="T26" fmla="*/ 340 w 737"/>
                <a:gd name="T27" fmla="*/ 510 h 850"/>
                <a:gd name="T28" fmla="*/ 340 w 737"/>
                <a:gd name="T29" fmla="*/ 794 h 850"/>
                <a:gd name="T30" fmla="*/ 284 w 737"/>
                <a:gd name="T31" fmla="*/ 794 h 850"/>
                <a:gd name="T32" fmla="*/ 284 w 737"/>
                <a:gd name="T33" fmla="*/ 850 h 850"/>
                <a:gd name="T34" fmla="*/ 227 w 737"/>
                <a:gd name="T35" fmla="*/ 850 h 850"/>
                <a:gd name="T36" fmla="*/ 227 w 737"/>
                <a:gd name="T37" fmla="*/ 794 h 850"/>
                <a:gd name="T38" fmla="*/ 113 w 737"/>
                <a:gd name="T39" fmla="*/ 794 h 850"/>
                <a:gd name="T40" fmla="*/ 113 w 737"/>
                <a:gd name="T41" fmla="*/ 680 h 850"/>
                <a:gd name="T42" fmla="*/ 0 w 737"/>
                <a:gd name="T43" fmla="*/ 680 h 850"/>
                <a:gd name="T44" fmla="*/ 0 w 737"/>
                <a:gd name="T45" fmla="*/ 567 h 850"/>
                <a:gd name="T46" fmla="*/ 57 w 737"/>
                <a:gd name="T47" fmla="*/ 567 h 850"/>
                <a:gd name="T48" fmla="*/ 57 w 737"/>
                <a:gd name="T49" fmla="*/ 340 h 850"/>
                <a:gd name="T50" fmla="*/ 113 w 737"/>
                <a:gd name="T51" fmla="*/ 340 h 850"/>
                <a:gd name="T52" fmla="*/ 113 w 737"/>
                <a:gd name="T53" fmla="*/ 283 h 850"/>
                <a:gd name="T54" fmla="*/ 227 w 737"/>
                <a:gd name="T55" fmla="*/ 283 h 850"/>
                <a:gd name="T56" fmla="*/ 227 w 737"/>
                <a:gd name="T57" fmla="*/ 227 h 850"/>
                <a:gd name="T58" fmla="*/ 284 w 737"/>
                <a:gd name="T59" fmla="*/ 227 h 850"/>
                <a:gd name="T60" fmla="*/ 284 w 737"/>
                <a:gd name="T61" fmla="*/ 113 h 850"/>
                <a:gd name="T62" fmla="*/ 227 w 737"/>
                <a:gd name="T63" fmla="*/ 113 h 850"/>
                <a:gd name="T64" fmla="*/ 227 w 737"/>
                <a:gd name="T65" fmla="*/ 5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850">
                  <a:moveTo>
                    <a:pt x="227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510"/>
                  </a:lnTo>
                  <a:lnTo>
                    <a:pt x="340" y="510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8" name="Freeform 848"/>
            <p:cNvSpPr>
              <a:spLocks/>
            </p:cNvSpPr>
            <p:nvPr/>
          </p:nvSpPr>
          <p:spPr bwMode="auto">
            <a:xfrm>
              <a:off x="5563" y="1096"/>
              <a:ext cx="1021" cy="1304"/>
            </a:xfrm>
            <a:custGeom>
              <a:avLst/>
              <a:gdLst>
                <a:gd name="T0" fmla="*/ 1021 w 1021"/>
                <a:gd name="T1" fmla="*/ 0 h 1304"/>
                <a:gd name="T2" fmla="*/ 680 w 1021"/>
                <a:gd name="T3" fmla="*/ 0 h 1304"/>
                <a:gd name="T4" fmla="*/ 680 w 1021"/>
                <a:gd name="T5" fmla="*/ 114 h 1304"/>
                <a:gd name="T6" fmla="*/ 624 w 1021"/>
                <a:gd name="T7" fmla="*/ 114 h 1304"/>
                <a:gd name="T8" fmla="*/ 624 w 1021"/>
                <a:gd name="T9" fmla="*/ 170 h 1304"/>
                <a:gd name="T10" fmla="*/ 567 w 1021"/>
                <a:gd name="T11" fmla="*/ 170 h 1304"/>
                <a:gd name="T12" fmla="*/ 567 w 1021"/>
                <a:gd name="T13" fmla="*/ 227 h 1304"/>
                <a:gd name="T14" fmla="*/ 510 w 1021"/>
                <a:gd name="T15" fmla="*/ 227 h 1304"/>
                <a:gd name="T16" fmla="*/ 510 w 1021"/>
                <a:gd name="T17" fmla="*/ 284 h 1304"/>
                <a:gd name="T18" fmla="*/ 454 w 1021"/>
                <a:gd name="T19" fmla="*/ 284 h 1304"/>
                <a:gd name="T20" fmla="*/ 454 w 1021"/>
                <a:gd name="T21" fmla="*/ 340 h 1304"/>
                <a:gd name="T22" fmla="*/ 340 w 1021"/>
                <a:gd name="T23" fmla="*/ 340 h 1304"/>
                <a:gd name="T24" fmla="*/ 340 w 1021"/>
                <a:gd name="T25" fmla="*/ 284 h 1304"/>
                <a:gd name="T26" fmla="*/ 283 w 1021"/>
                <a:gd name="T27" fmla="*/ 284 h 1304"/>
                <a:gd name="T28" fmla="*/ 283 w 1021"/>
                <a:gd name="T29" fmla="*/ 340 h 1304"/>
                <a:gd name="T30" fmla="*/ 227 w 1021"/>
                <a:gd name="T31" fmla="*/ 340 h 1304"/>
                <a:gd name="T32" fmla="*/ 227 w 1021"/>
                <a:gd name="T33" fmla="*/ 510 h 1304"/>
                <a:gd name="T34" fmla="*/ 170 w 1021"/>
                <a:gd name="T35" fmla="*/ 510 h 1304"/>
                <a:gd name="T36" fmla="*/ 170 w 1021"/>
                <a:gd name="T37" fmla="*/ 624 h 1304"/>
                <a:gd name="T38" fmla="*/ 227 w 1021"/>
                <a:gd name="T39" fmla="*/ 624 h 1304"/>
                <a:gd name="T40" fmla="*/ 227 w 1021"/>
                <a:gd name="T41" fmla="*/ 681 h 1304"/>
                <a:gd name="T42" fmla="*/ 170 w 1021"/>
                <a:gd name="T43" fmla="*/ 681 h 1304"/>
                <a:gd name="T44" fmla="*/ 170 w 1021"/>
                <a:gd name="T45" fmla="*/ 851 h 1304"/>
                <a:gd name="T46" fmla="*/ 113 w 1021"/>
                <a:gd name="T47" fmla="*/ 851 h 1304"/>
                <a:gd name="T48" fmla="*/ 113 w 1021"/>
                <a:gd name="T49" fmla="*/ 907 h 1304"/>
                <a:gd name="T50" fmla="*/ 0 w 1021"/>
                <a:gd name="T51" fmla="*/ 907 h 1304"/>
                <a:gd name="T52" fmla="*/ 0 w 1021"/>
                <a:gd name="T53" fmla="*/ 1021 h 1304"/>
                <a:gd name="T54" fmla="*/ 340 w 1021"/>
                <a:gd name="T55" fmla="*/ 1021 h 1304"/>
                <a:gd name="T56" fmla="*/ 340 w 1021"/>
                <a:gd name="T57" fmla="*/ 1077 h 1304"/>
                <a:gd name="T58" fmla="*/ 397 w 1021"/>
                <a:gd name="T59" fmla="*/ 1077 h 1304"/>
                <a:gd name="T60" fmla="*/ 397 w 1021"/>
                <a:gd name="T61" fmla="*/ 1134 h 1304"/>
                <a:gd name="T62" fmla="*/ 454 w 1021"/>
                <a:gd name="T63" fmla="*/ 1134 h 1304"/>
                <a:gd name="T64" fmla="*/ 454 w 1021"/>
                <a:gd name="T65" fmla="*/ 1248 h 1304"/>
                <a:gd name="T66" fmla="*/ 510 w 1021"/>
                <a:gd name="T67" fmla="*/ 1248 h 1304"/>
                <a:gd name="T68" fmla="*/ 510 w 1021"/>
                <a:gd name="T69" fmla="*/ 1304 h 1304"/>
                <a:gd name="T70" fmla="*/ 567 w 1021"/>
                <a:gd name="T71" fmla="*/ 1304 h 1304"/>
                <a:gd name="T72" fmla="*/ 567 w 1021"/>
                <a:gd name="T73" fmla="*/ 1191 h 1304"/>
                <a:gd name="T74" fmla="*/ 624 w 1021"/>
                <a:gd name="T75" fmla="*/ 1191 h 1304"/>
                <a:gd name="T76" fmla="*/ 624 w 1021"/>
                <a:gd name="T77" fmla="*/ 1077 h 1304"/>
                <a:gd name="T78" fmla="*/ 680 w 1021"/>
                <a:gd name="T79" fmla="*/ 1077 h 1304"/>
                <a:gd name="T80" fmla="*/ 680 w 1021"/>
                <a:gd name="T81" fmla="*/ 964 h 1304"/>
                <a:gd name="T82" fmla="*/ 737 w 1021"/>
                <a:gd name="T83" fmla="*/ 964 h 1304"/>
                <a:gd name="T84" fmla="*/ 737 w 1021"/>
                <a:gd name="T85" fmla="*/ 851 h 1304"/>
                <a:gd name="T86" fmla="*/ 794 w 1021"/>
                <a:gd name="T87" fmla="*/ 851 h 1304"/>
                <a:gd name="T88" fmla="*/ 794 w 1021"/>
                <a:gd name="T89" fmla="*/ 794 h 1304"/>
                <a:gd name="T90" fmla="*/ 850 w 1021"/>
                <a:gd name="T91" fmla="*/ 794 h 1304"/>
                <a:gd name="T92" fmla="*/ 850 w 1021"/>
                <a:gd name="T93" fmla="*/ 737 h 1304"/>
                <a:gd name="T94" fmla="*/ 737 w 1021"/>
                <a:gd name="T95" fmla="*/ 737 h 1304"/>
                <a:gd name="T96" fmla="*/ 737 w 1021"/>
                <a:gd name="T97" fmla="*/ 624 h 1304"/>
                <a:gd name="T98" fmla="*/ 794 w 1021"/>
                <a:gd name="T99" fmla="*/ 624 h 1304"/>
                <a:gd name="T100" fmla="*/ 794 w 1021"/>
                <a:gd name="T101" fmla="*/ 397 h 1304"/>
                <a:gd name="T102" fmla="*/ 850 w 1021"/>
                <a:gd name="T103" fmla="*/ 397 h 1304"/>
                <a:gd name="T104" fmla="*/ 850 w 1021"/>
                <a:gd name="T105" fmla="*/ 340 h 1304"/>
                <a:gd name="T106" fmla="*/ 964 w 1021"/>
                <a:gd name="T107" fmla="*/ 340 h 1304"/>
                <a:gd name="T108" fmla="*/ 964 w 1021"/>
                <a:gd name="T109" fmla="*/ 284 h 1304"/>
                <a:gd name="T110" fmla="*/ 1021 w 1021"/>
                <a:gd name="T111" fmla="*/ 284 h 1304"/>
                <a:gd name="T112" fmla="*/ 1021 w 1021"/>
                <a:gd name="T113" fmla="*/ 170 h 1304"/>
                <a:gd name="T114" fmla="*/ 964 w 1021"/>
                <a:gd name="T115" fmla="*/ 170 h 1304"/>
                <a:gd name="T116" fmla="*/ 964 w 1021"/>
                <a:gd name="T117" fmla="*/ 57 h 1304"/>
                <a:gd name="T118" fmla="*/ 1021 w 1021"/>
                <a:gd name="T119" fmla="*/ 57 h 1304"/>
                <a:gd name="T120" fmla="*/ 1021 w 1021"/>
                <a:gd name="T12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1304">
                  <a:moveTo>
                    <a:pt x="1021" y="0"/>
                  </a:moveTo>
                  <a:lnTo>
                    <a:pt x="680" y="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10" y="1248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9" name="Freeform 849"/>
            <p:cNvSpPr>
              <a:spLocks/>
            </p:cNvSpPr>
            <p:nvPr/>
          </p:nvSpPr>
          <p:spPr bwMode="auto">
            <a:xfrm>
              <a:off x="3578" y="472"/>
              <a:ext cx="624" cy="397"/>
            </a:xfrm>
            <a:custGeom>
              <a:avLst/>
              <a:gdLst>
                <a:gd name="T0" fmla="*/ 0 w 624"/>
                <a:gd name="T1" fmla="*/ 57 h 397"/>
                <a:gd name="T2" fmla="*/ 0 w 624"/>
                <a:gd name="T3" fmla="*/ 171 h 397"/>
                <a:gd name="T4" fmla="*/ 57 w 624"/>
                <a:gd name="T5" fmla="*/ 171 h 397"/>
                <a:gd name="T6" fmla="*/ 57 w 624"/>
                <a:gd name="T7" fmla="*/ 227 h 397"/>
                <a:gd name="T8" fmla="*/ 114 w 624"/>
                <a:gd name="T9" fmla="*/ 227 h 397"/>
                <a:gd name="T10" fmla="*/ 114 w 624"/>
                <a:gd name="T11" fmla="*/ 397 h 397"/>
                <a:gd name="T12" fmla="*/ 397 w 624"/>
                <a:gd name="T13" fmla="*/ 397 h 397"/>
                <a:gd name="T14" fmla="*/ 397 w 624"/>
                <a:gd name="T15" fmla="*/ 341 h 397"/>
                <a:gd name="T16" fmla="*/ 567 w 624"/>
                <a:gd name="T17" fmla="*/ 341 h 397"/>
                <a:gd name="T18" fmla="*/ 567 w 624"/>
                <a:gd name="T19" fmla="*/ 284 h 397"/>
                <a:gd name="T20" fmla="*/ 624 w 624"/>
                <a:gd name="T21" fmla="*/ 284 h 397"/>
                <a:gd name="T22" fmla="*/ 624 w 624"/>
                <a:gd name="T23" fmla="*/ 0 h 397"/>
                <a:gd name="T24" fmla="*/ 284 w 624"/>
                <a:gd name="T25" fmla="*/ 0 h 397"/>
                <a:gd name="T26" fmla="*/ 284 w 624"/>
                <a:gd name="T27" fmla="*/ 57 h 397"/>
                <a:gd name="T28" fmla="*/ 0 w 624"/>
                <a:gd name="T2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4" h="397">
                  <a:moveTo>
                    <a:pt x="0" y="57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0" name="Freeform 850"/>
            <p:cNvSpPr>
              <a:spLocks/>
            </p:cNvSpPr>
            <p:nvPr/>
          </p:nvSpPr>
          <p:spPr bwMode="auto">
            <a:xfrm>
              <a:off x="3692" y="529"/>
              <a:ext cx="907" cy="794"/>
            </a:xfrm>
            <a:custGeom>
              <a:avLst/>
              <a:gdLst>
                <a:gd name="T0" fmla="*/ 850 w 907"/>
                <a:gd name="T1" fmla="*/ 794 h 794"/>
                <a:gd name="T2" fmla="*/ 737 w 907"/>
                <a:gd name="T3" fmla="*/ 794 h 794"/>
                <a:gd name="T4" fmla="*/ 737 w 907"/>
                <a:gd name="T5" fmla="*/ 737 h 794"/>
                <a:gd name="T6" fmla="*/ 624 w 907"/>
                <a:gd name="T7" fmla="*/ 737 h 794"/>
                <a:gd name="T8" fmla="*/ 624 w 907"/>
                <a:gd name="T9" fmla="*/ 794 h 794"/>
                <a:gd name="T10" fmla="*/ 340 w 907"/>
                <a:gd name="T11" fmla="*/ 794 h 794"/>
                <a:gd name="T12" fmla="*/ 340 w 907"/>
                <a:gd name="T13" fmla="*/ 681 h 794"/>
                <a:gd name="T14" fmla="*/ 227 w 907"/>
                <a:gd name="T15" fmla="*/ 681 h 794"/>
                <a:gd name="T16" fmla="*/ 227 w 907"/>
                <a:gd name="T17" fmla="*/ 737 h 794"/>
                <a:gd name="T18" fmla="*/ 170 w 907"/>
                <a:gd name="T19" fmla="*/ 737 h 794"/>
                <a:gd name="T20" fmla="*/ 170 w 907"/>
                <a:gd name="T21" fmla="*/ 624 h 794"/>
                <a:gd name="T22" fmla="*/ 113 w 907"/>
                <a:gd name="T23" fmla="*/ 624 h 794"/>
                <a:gd name="T24" fmla="*/ 113 w 907"/>
                <a:gd name="T25" fmla="*/ 567 h 794"/>
                <a:gd name="T26" fmla="*/ 56 w 907"/>
                <a:gd name="T27" fmla="*/ 567 h 794"/>
                <a:gd name="T28" fmla="*/ 56 w 907"/>
                <a:gd name="T29" fmla="*/ 510 h 794"/>
                <a:gd name="T30" fmla="*/ 0 w 907"/>
                <a:gd name="T31" fmla="*/ 510 h 794"/>
                <a:gd name="T32" fmla="*/ 0 w 907"/>
                <a:gd name="T33" fmla="*/ 340 h 794"/>
                <a:gd name="T34" fmla="*/ 283 w 907"/>
                <a:gd name="T35" fmla="*/ 340 h 794"/>
                <a:gd name="T36" fmla="*/ 283 w 907"/>
                <a:gd name="T37" fmla="*/ 284 h 794"/>
                <a:gd name="T38" fmla="*/ 453 w 907"/>
                <a:gd name="T39" fmla="*/ 284 h 794"/>
                <a:gd name="T40" fmla="*/ 453 w 907"/>
                <a:gd name="T41" fmla="*/ 227 h 794"/>
                <a:gd name="T42" fmla="*/ 510 w 907"/>
                <a:gd name="T43" fmla="*/ 227 h 794"/>
                <a:gd name="T44" fmla="*/ 510 w 907"/>
                <a:gd name="T45" fmla="*/ 0 h 794"/>
                <a:gd name="T46" fmla="*/ 680 w 907"/>
                <a:gd name="T47" fmla="*/ 0 h 794"/>
                <a:gd name="T48" fmla="*/ 680 w 907"/>
                <a:gd name="T49" fmla="*/ 114 h 794"/>
                <a:gd name="T50" fmla="*/ 737 w 907"/>
                <a:gd name="T51" fmla="*/ 114 h 794"/>
                <a:gd name="T52" fmla="*/ 737 w 907"/>
                <a:gd name="T53" fmla="*/ 340 h 794"/>
                <a:gd name="T54" fmla="*/ 794 w 907"/>
                <a:gd name="T55" fmla="*/ 340 h 794"/>
                <a:gd name="T56" fmla="*/ 794 w 907"/>
                <a:gd name="T57" fmla="*/ 397 h 794"/>
                <a:gd name="T58" fmla="*/ 907 w 907"/>
                <a:gd name="T59" fmla="*/ 397 h 794"/>
                <a:gd name="T60" fmla="*/ 907 w 907"/>
                <a:gd name="T61" fmla="*/ 624 h 794"/>
                <a:gd name="T62" fmla="*/ 850 w 907"/>
                <a:gd name="T63" fmla="*/ 624 h 794"/>
                <a:gd name="T64" fmla="*/ 850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850" y="794"/>
                  </a:moveTo>
                  <a:lnTo>
                    <a:pt x="737" y="794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1" name="Freeform 851"/>
            <p:cNvSpPr>
              <a:spLocks/>
            </p:cNvSpPr>
            <p:nvPr/>
          </p:nvSpPr>
          <p:spPr bwMode="auto">
            <a:xfrm>
              <a:off x="4259" y="246"/>
              <a:ext cx="567" cy="907"/>
            </a:xfrm>
            <a:custGeom>
              <a:avLst/>
              <a:gdLst>
                <a:gd name="T0" fmla="*/ 170 w 567"/>
                <a:gd name="T1" fmla="*/ 0 h 907"/>
                <a:gd name="T2" fmla="*/ 170 w 567"/>
                <a:gd name="T3" fmla="*/ 56 h 907"/>
                <a:gd name="T4" fmla="*/ 113 w 567"/>
                <a:gd name="T5" fmla="*/ 56 h 907"/>
                <a:gd name="T6" fmla="*/ 113 w 567"/>
                <a:gd name="T7" fmla="*/ 113 h 907"/>
                <a:gd name="T8" fmla="*/ 57 w 567"/>
                <a:gd name="T9" fmla="*/ 113 h 907"/>
                <a:gd name="T10" fmla="*/ 57 w 567"/>
                <a:gd name="T11" fmla="*/ 170 h 907"/>
                <a:gd name="T12" fmla="*/ 0 w 567"/>
                <a:gd name="T13" fmla="*/ 170 h 907"/>
                <a:gd name="T14" fmla="*/ 0 w 567"/>
                <a:gd name="T15" fmla="*/ 283 h 907"/>
                <a:gd name="T16" fmla="*/ 113 w 567"/>
                <a:gd name="T17" fmla="*/ 283 h 907"/>
                <a:gd name="T18" fmla="*/ 113 w 567"/>
                <a:gd name="T19" fmla="*/ 397 h 907"/>
                <a:gd name="T20" fmla="*/ 170 w 567"/>
                <a:gd name="T21" fmla="*/ 397 h 907"/>
                <a:gd name="T22" fmla="*/ 170 w 567"/>
                <a:gd name="T23" fmla="*/ 623 h 907"/>
                <a:gd name="T24" fmla="*/ 227 w 567"/>
                <a:gd name="T25" fmla="*/ 623 h 907"/>
                <a:gd name="T26" fmla="*/ 227 w 567"/>
                <a:gd name="T27" fmla="*/ 680 h 907"/>
                <a:gd name="T28" fmla="*/ 340 w 567"/>
                <a:gd name="T29" fmla="*/ 680 h 907"/>
                <a:gd name="T30" fmla="*/ 340 w 567"/>
                <a:gd name="T31" fmla="*/ 907 h 907"/>
                <a:gd name="T32" fmla="*/ 453 w 567"/>
                <a:gd name="T33" fmla="*/ 907 h 907"/>
                <a:gd name="T34" fmla="*/ 453 w 567"/>
                <a:gd name="T35" fmla="*/ 850 h 907"/>
                <a:gd name="T36" fmla="*/ 510 w 567"/>
                <a:gd name="T37" fmla="*/ 850 h 907"/>
                <a:gd name="T38" fmla="*/ 510 w 567"/>
                <a:gd name="T39" fmla="*/ 793 h 907"/>
                <a:gd name="T40" fmla="*/ 567 w 567"/>
                <a:gd name="T41" fmla="*/ 793 h 907"/>
                <a:gd name="T42" fmla="*/ 567 w 567"/>
                <a:gd name="T43" fmla="*/ 340 h 907"/>
                <a:gd name="T44" fmla="*/ 510 w 567"/>
                <a:gd name="T45" fmla="*/ 340 h 907"/>
                <a:gd name="T46" fmla="*/ 510 w 567"/>
                <a:gd name="T47" fmla="*/ 283 h 907"/>
                <a:gd name="T48" fmla="*/ 397 w 567"/>
                <a:gd name="T49" fmla="*/ 283 h 907"/>
                <a:gd name="T50" fmla="*/ 397 w 567"/>
                <a:gd name="T51" fmla="*/ 226 h 907"/>
                <a:gd name="T52" fmla="*/ 340 w 567"/>
                <a:gd name="T53" fmla="*/ 226 h 907"/>
                <a:gd name="T54" fmla="*/ 340 w 567"/>
                <a:gd name="T55" fmla="*/ 56 h 907"/>
                <a:gd name="T56" fmla="*/ 283 w 567"/>
                <a:gd name="T57" fmla="*/ 56 h 907"/>
                <a:gd name="T58" fmla="*/ 283 w 567"/>
                <a:gd name="T59" fmla="*/ 0 h 907"/>
                <a:gd name="T60" fmla="*/ 170 w 567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907">
                  <a:moveTo>
                    <a:pt x="170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2" name="Freeform 852"/>
            <p:cNvSpPr>
              <a:spLocks/>
            </p:cNvSpPr>
            <p:nvPr/>
          </p:nvSpPr>
          <p:spPr bwMode="auto">
            <a:xfrm>
              <a:off x="4599" y="246"/>
              <a:ext cx="1191" cy="964"/>
            </a:xfrm>
            <a:custGeom>
              <a:avLst/>
              <a:gdLst>
                <a:gd name="T0" fmla="*/ 1191 w 1191"/>
                <a:gd name="T1" fmla="*/ 397 h 964"/>
                <a:gd name="T2" fmla="*/ 1191 w 1191"/>
                <a:gd name="T3" fmla="*/ 453 h 964"/>
                <a:gd name="T4" fmla="*/ 1134 w 1191"/>
                <a:gd name="T5" fmla="*/ 453 h 964"/>
                <a:gd name="T6" fmla="*/ 1134 w 1191"/>
                <a:gd name="T7" fmla="*/ 510 h 964"/>
                <a:gd name="T8" fmla="*/ 1077 w 1191"/>
                <a:gd name="T9" fmla="*/ 510 h 964"/>
                <a:gd name="T10" fmla="*/ 1077 w 1191"/>
                <a:gd name="T11" fmla="*/ 567 h 964"/>
                <a:gd name="T12" fmla="*/ 1021 w 1191"/>
                <a:gd name="T13" fmla="*/ 567 h 964"/>
                <a:gd name="T14" fmla="*/ 1021 w 1191"/>
                <a:gd name="T15" fmla="*/ 623 h 964"/>
                <a:gd name="T16" fmla="*/ 964 w 1191"/>
                <a:gd name="T17" fmla="*/ 623 h 964"/>
                <a:gd name="T18" fmla="*/ 964 w 1191"/>
                <a:gd name="T19" fmla="*/ 680 h 964"/>
                <a:gd name="T20" fmla="*/ 851 w 1191"/>
                <a:gd name="T21" fmla="*/ 680 h 964"/>
                <a:gd name="T22" fmla="*/ 851 w 1191"/>
                <a:gd name="T23" fmla="*/ 793 h 964"/>
                <a:gd name="T24" fmla="*/ 794 w 1191"/>
                <a:gd name="T25" fmla="*/ 793 h 964"/>
                <a:gd name="T26" fmla="*/ 794 w 1191"/>
                <a:gd name="T27" fmla="*/ 737 h 964"/>
                <a:gd name="T28" fmla="*/ 680 w 1191"/>
                <a:gd name="T29" fmla="*/ 737 h 964"/>
                <a:gd name="T30" fmla="*/ 680 w 1191"/>
                <a:gd name="T31" fmla="*/ 793 h 964"/>
                <a:gd name="T32" fmla="*/ 624 w 1191"/>
                <a:gd name="T33" fmla="*/ 793 h 964"/>
                <a:gd name="T34" fmla="*/ 624 w 1191"/>
                <a:gd name="T35" fmla="*/ 850 h 964"/>
                <a:gd name="T36" fmla="*/ 567 w 1191"/>
                <a:gd name="T37" fmla="*/ 850 h 964"/>
                <a:gd name="T38" fmla="*/ 567 w 1191"/>
                <a:gd name="T39" fmla="*/ 907 h 964"/>
                <a:gd name="T40" fmla="*/ 510 w 1191"/>
                <a:gd name="T41" fmla="*/ 907 h 964"/>
                <a:gd name="T42" fmla="*/ 510 w 1191"/>
                <a:gd name="T43" fmla="*/ 964 h 964"/>
                <a:gd name="T44" fmla="*/ 397 w 1191"/>
                <a:gd name="T45" fmla="*/ 964 h 964"/>
                <a:gd name="T46" fmla="*/ 397 w 1191"/>
                <a:gd name="T47" fmla="*/ 907 h 964"/>
                <a:gd name="T48" fmla="*/ 340 w 1191"/>
                <a:gd name="T49" fmla="*/ 907 h 964"/>
                <a:gd name="T50" fmla="*/ 340 w 1191"/>
                <a:gd name="T51" fmla="*/ 850 h 964"/>
                <a:gd name="T52" fmla="*/ 227 w 1191"/>
                <a:gd name="T53" fmla="*/ 850 h 964"/>
                <a:gd name="T54" fmla="*/ 227 w 1191"/>
                <a:gd name="T55" fmla="*/ 340 h 964"/>
                <a:gd name="T56" fmla="*/ 170 w 1191"/>
                <a:gd name="T57" fmla="*/ 340 h 964"/>
                <a:gd name="T58" fmla="*/ 170 w 1191"/>
                <a:gd name="T59" fmla="*/ 283 h 964"/>
                <a:gd name="T60" fmla="*/ 57 w 1191"/>
                <a:gd name="T61" fmla="*/ 283 h 964"/>
                <a:gd name="T62" fmla="*/ 57 w 1191"/>
                <a:gd name="T63" fmla="*/ 226 h 964"/>
                <a:gd name="T64" fmla="*/ 0 w 1191"/>
                <a:gd name="T65" fmla="*/ 226 h 964"/>
                <a:gd name="T66" fmla="*/ 0 w 1191"/>
                <a:gd name="T67" fmla="*/ 56 h 964"/>
                <a:gd name="T68" fmla="*/ 227 w 1191"/>
                <a:gd name="T69" fmla="*/ 56 h 964"/>
                <a:gd name="T70" fmla="*/ 227 w 1191"/>
                <a:gd name="T71" fmla="*/ 0 h 964"/>
                <a:gd name="T72" fmla="*/ 340 w 1191"/>
                <a:gd name="T73" fmla="*/ 0 h 964"/>
                <a:gd name="T74" fmla="*/ 340 w 1191"/>
                <a:gd name="T75" fmla="*/ 113 h 964"/>
                <a:gd name="T76" fmla="*/ 397 w 1191"/>
                <a:gd name="T77" fmla="*/ 113 h 964"/>
                <a:gd name="T78" fmla="*/ 397 w 1191"/>
                <a:gd name="T79" fmla="*/ 170 h 964"/>
                <a:gd name="T80" fmla="*/ 680 w 1191"/>
                <a:gd name="T81" fmla="*/ 170 h 964"/>
                <a:gd name="T82" fmla="*/ 680 w 1191"/>
                <a:gd name="T83" fmla="*/ 226 h 964"/>
                <a:gd name="T84" fmla="*/ 1134 w 1191"/>
                <a:gd name="T85" fmla="*/ 226 h 964"/>
                <a:gd name="T86" fmla="*/ 1134 w 1191"/>
                <a:gd name="T87" fmla="*/ 340 h 964"/>
                <a:gd name="T88" fmla="*/ 1191 w 1191"/>
                <a:gd name="T89" fmla="*/ 340 h 964"/>
                <a:gd name="T90" fmla="*/ 1191 w 1191"/>
                <a:gd name="T9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64">
                  <a:moveTo>
                    <a:pt x="1191" y="397"/>
                  </a:move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93"/>
                  </a:lnTo>
                  <a:lnTo>
                    <a:pt x="794" y="793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27" y="850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0" y="170"/>
                  </a:lnTo>
                  <a:lnTo>
                    <a:pt x="680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3" name="Freeform 853"/>
            <p:cNvSpPr>
              <a:spLocks/>
            </p:cNvSpPr>
            <p:nvPr/>
          </p:nvSpPr>
          <p:spPr bwMode="auto">
            <a:xfrm>
              <a:off x="3465" y="1777"/>
              <a:ext cx="397" cy="340"/>
            </a:xfrm>
            <a:custGeom>
              <a:avLst/>
              <a:gdLst>
                <a:gd name="T0" fmla="*/ 397 w 397"/>
                <a:gd name="T1" fmla="*/ 283 h 340"/>
                <a:gd name="T2" fmla="*/ 397 w 397"/>
                <a:gd name="T3" fmla="*/ 113 h 340"/>
                <a:gd name="T4" fmla="*/ 283 w 397"/>
                <a:gd name="T5" fmla="*/ 113 h 340"/>
                <a:gd name="T6" fmla="*/ 283 w 397"/>
                <a:gd name="T7" fmla="*/ 0 h 340"/>
                <a:gd name="T8" fmla="*/ 227 w 397"/>
                <a:gd name="T9" fmla="*/ 0 h 340"/>
                <a:gd name="T10" fmla="*/ 227 w 397"/>
                <a:gd name="T11" fmla="*/ 56 h 340"/>
                <a:gd name="T12" fmla="*/ 113 w 397"/>
                <a:gd name="T13" fmla="*/ 56 h 340"/>
                <a:gd name="T14" fmla="*/ 113 w 397"/>
                <a:gd name="T15" fmla="*/ 0 h 340"/>
                <a:gd name="T16" fmla="*/ 0 w 397"/>
                <a:gd name="T17" fmla="*/ 0 h 340"/>
                <a:gd name="T18" fmla="*/ 0 w 397"/>
                <a:gd name="T19" fmla="*/ 56 h 340"/>
                <a:gd name="T20" fmla="*/ 57 w 397"/>
                <a:gd name="T21" fmla="*/ 56 h 340"/>
                <a:gd name="T22" fmla="*/ 57 w 397"/>
                <a:gd name="T23" fmla="*/ 170 h 340"/>
                <a:gd name="T24" fmla="*/ 113 w 397"/>
                <a:gd name="T25" fmla="*/ 170 h 340"/>
                <a:gd name="T26" fmla="*/ 113 w 397"/>
                <a:gd name="T27" fmla="*/ 283 h 340"/>
                <a:gd name="T28" fmla="*/ 170 w 397"/>
                <a:gd name="T29" fmla="*/ 283 h 340"/>
                <a:gd name="T30" fmla="*/ 170 w 397"/>
                <a:gd name="T31" fmla="*/ 340 h 340"/>
                <a:gd name="T32" fmla="*/ 340 w 397"/>
                <a:gd name="T33" fmla="*/ 340 h 340"/>
                <a:gd name="T34" fmla="*/ 340 w 397"/>
                <a:gd name="T35" fmla="*/ 283 h 340"/>
                <a:gd name="T36" fmla="*/ 397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397" y="283"/>
                  </a:move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397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5" name="Freeform 855"/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567 w 737"/>
                <a:gd name="T1" fmla="*/ 57 h 454"/>
                <a:gd name="T2" fmla="*/ 567 w 737"/>
                <a:gd name="T3" fmla="*/ 170 h 454"/>
                <a:gd name="T4" fmla="*/ 624 w 737"/>
                <a:gd name="T5" fmla="*/ 170 h 454"/>
                <a:gd name="T6" fmla="*/ 624 w 737"/>
                <a:gd name="T7" fmla="*/ 227 h 454"/>
                <a:gd name="T8" fmla="*/ 680 w 737"/>
                <a:gd name="T9" fmla="*/ 227 h 454"/>
                <a:gd name="T10" fmla="*/ 680 w 737"/>
                <a:gd name="T11" fmla="*/ 284 h 454"/>
                <a:gd name="T12" fmla="*/ 737 w 737"/>
                <a:gd name="T13" fmla="*/ 284 h 454"/>
                <a:gd name="T14" fmla="*/ 737 w 737"/>
                <a:gd name="T15" fmla="*/ 341 h 454"/>
                <a:gd name="T16" fmla="*/ 680 w 737"/>
                <a:gd name="T17" fmla="*/ 341 h 454"/>
                <a:gd name="T18" fmla="*/ 680 w 737"/>
                <a:gd name="T19" fmla="*/ 397 h 454"/>
                <a:gd name="T20" fmla="*/ 510 w 737"/>
                <a:gd name="T21" fmla="*/ 397 h 454"/>
                <a:gd name="T22" fmla="*/ 510 w 737"/>
                <a:gd name="T23" fmla="*/ 284 h 454"/>
                <a:gd name="T24" fmla="*/ 397 w 737"/>
                <a:gd name="T25" fmla="*/ 284 h 454"/>
                <a:gd name="T26" fmla="*/ 397 w 737"/>
                <a:gd name="T27" fmla="*/ 341 h 454"/>
                <a:gd name="T28" fmla="*/ 340 w 737"/>
                <a:gd name="T29" fmla="*/ 341 h 454"/>
                <a:gd name="T30" fmla="*/ 340 w 737"/>
                <a:gd name="T31" fmla="*/ 397 h 454"/>
                <a:gd name="T32" fmla="*/ 170 w 737"/>
                <a:gd name="T33" fmla="*/ 397 h 454"/>
                <a:gd name="T34" fmla="*/ 170 w 737"/>
                <a:gd name="T35" fmla="*/ 454 h 454"/>
                <a:gd name="T36" fmla="*/ 0 w 737"/>
                <a:gd name="T37" fmla="*/ 454 h 454"/>
                <a:gd name="T38" fmla="*/ 0 w 737"/>
                <a:gd name="T39" fmla="*/ 227 h 454"/>
                <a:gd name="T40" fmla="*/ 113 w 737"/>
                <a:gd name="T41" fmla="*/ 227 h 454"/>
                <a:gd name="T42" fmla="*/ 113 w 737"/>
                <a:gd name="T43" fmla="*/ 114 h 454"/>
                <a:gd name="T44" fmla="*/ 340 w 737"/>
                <a:gd name="T45" fmla="*/ 114 h 454"/>
                <a:gd name="T46" fmla="*/ 340 w 737"/>
                <a:gd name="T47" fmla="*/ 57 h 454"/>
                <a:gd name="T48" fmla="*/ 397 w 737"/>
                <a:gd name="T49" fmla="*/ 57 h 454"/>
                <a:gd name="T50" fmla="*/ 397 w 737"/>
                <a:gd name="T51" fmla="*/ 0 h 454"/>
                <a:gd name="T52" fmla="*/ 510 w 737"/>
                <a:gd name="T53" fmla="*/ 0 h 454"/>
                <a:gd name="T54" fmla="*/ 510 w 737"/>
                <a:gd name="T55" fmla="*/ 57 h 454"/>
                <a:gd name="T56" fmla="*/ 567 w 737"/>
                <a:gd name="T5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454">
                  <a:moveTo>
                    <a:pt x="567" y="57"/>
                  </a:move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6" name="Freeform 856"/>
            <p:cNvSpPr>
              <a:spLocks/>
            </p:cNvSpPr>
            <p:nvPr/>
          </p:nvSpPr>
          <p:spPr bwMode="auto">
            <a:xfrm>
              <a:off x="3862" y="1266"/>
              <a:ext cx="907" cy="1078"/>
            </a:xfrm>
            <a:custGeom>
              <a:avLst/>
              <a:gdLst>
                <a:gd name="T0" fmla="*/ 340 w 907"/>
                <a:gd name="T1" fmla="*/ 1078 h 1078"/>
                <a:gd name="T2" fmla="*/ 340 w 907"/>
                <a:gd name="T3" fmla="*/ 1021 h 1078"/>
                <a:gd name="T4" fmla="*/ 283 w 907"/>
                <a:gd name="T5" fmla="*/ 1021 h 1078"/>
                <a:gd name="T6" fmla="*/ 283 w 907"/>
                <a:gd name="T7" fmla="*/ 964 h 1078"/>
                <a:gd name="T8" fmla="*/ 227 w 907"/>
                <a:gd name="T9" fmla="*/ 964 h 1078"/>
                <a:gd name="T10" fmla="*/ 227 w 907"/>
                <a:gd name="T11" fmla="*/ 907 h 1078"/>
                <a:gd name="T12" fmla="*/ 170 w 907"/>
                <a:gd name="T13" fmla="*/ 907 h 1078"/>
                <a:gd name="T14" fmla="*/ 170 w 907"/>
                <a:gd name="T15" fmla="*/ 794 h 1078"/>
                <a:gd name="T16" fmla="*/ 227 w 907"/>
                <a:gd name="T17" fmla="*/ 794 h 1078"/>
                <a:gd name="T18" fmla="*/ 227 w 907"/>
                <a:gd name="T19" fmla="*/ 681 h 1078"/>
                <a:gd name="T20" fmla="*/ 283 w 907"/>
                <a:gd name="T21" fmla="*/ 681 h 1078"/>
                <a:gd name="T22" fmla="*/ 283 w 907"/>
                <a:gd name="T23" fmla="*/ 511 h 1078"/>
                <a:gd name="T24" fmla="*/ 57 w 907"/>
                <a:gd name="T25" fmla="*/ 511 h 1078"/>
                <a:gd name="T26" fmla="*/ 57 w 907"/>
                <a:gd name="T27" fmla="*/ 454 h 1078"/>
                <a:gd name="T28" fmla="*/ 0 w 907"/>
                <a:gd name="T29" fmla="*/ 454 h 1078"/>
                <a:gd name="T30" fmla="*/ 0 w 907"/>
                <a:gd name="T31" fmla="*/ 397 h 1078"/>
                <a:gd name="T32" fmla="*/ 57 w 907"/>
                <a:gd name="T33" fmla="*/ 397 h 1078"/>
                <a:gd name="T34" fmla="*/ 57 w 907"/>
                <a:gd name="T35" fmla="*/ 284 h 1078"/>
                <a:gd name="T36" fmla="*/ 0 w 907"/>
                <a:gd name="T37" fmla="*/ 284 h 1078"/>
                <a:gd name="T38" fmla="*/ 0 w 907"/>
                <a:gd name="T39" fmla="*/ 114 h 1078"/>
                <a:gd name="T40" fmla="*/ 57 w 907"/>
                <a:gd name="T41" fmla="*/ 114 h 1078"/>
                <a:gd name="T42" fmla="*/ 57 w 907"/>
                <a:gd name="T43" fmla="*/ 57 h 1078"/>
                <a:gd name="T44" fmla="*/ 397 w 907"/>
                <a:gd name="T45" fmla="*/ 57 h 1078"/>
                <a:gd name="T46" fmla="*/ 454 w 907"/>
                <a:gd name="T47" fmla="*/ 57 h 1078"/>
                <a:gd name="T48" fmla="*/ 454 w 907"/>
                <a:gd name="T49" fmla="*/ 0 h 1078"/>
                <a:gd name="T50" fmla="*/ 567 w 907"/>
                <a:gd name="T51" fmla="*/ 0 h 1078"/>
                <a:gd name="T52" fmla="*/ 567 w 907"/>
                <a:gd name="T53" fmla="*/ 57 h 1078"/>
                <a:gd name="T54" fmla="*/ 680 w 907"/>
                <a:gd name="T55" fmla="*/ 57 h 1078"/>
                <a:gd name="T56" fmla="*/ 680 w 907"/>
                <a:gd name="T57" fmla="*/ 114 h 1078"/>
                <a:gd name="T58" fmla="*/ 737 w 907"/>
                <a:gd name="T59" fmla="*/ 114 h 1078"/>
                <a:gd name="T60" fmla="*/ 737 w 907"/>
                <a:gd name="T61" fmla="*/ 227 h 1078"/>
                <a:gd name="T62" fmla="*/ 680 w 907"/>
                <a:gd name="T63" fmla="*/ 227 h 1078"/>
                <a:gd name="T64" fmla="*/ 680 w 907"/>
                <a:gd name="T65" fmla="*/ 340 h 1078"/>
                <a:gd name="T66" fmla="*/ 737 w 907"/>
                <a:gd name="T67" fmla="*/ 340 h 1078"/>
                <a:gd name="T68" fmla="*/ 737 w 907"/>
                <a:gd name="T69" fmla="*/ 397 h 1078"/>
                <a:gd name="T70" fmla="*/ 850 w 907"/>
                <a:gd name="T71" fmla="*/ 397 h 1078"/>
                <a:gd name="T72" fmla="*/ 850 w 907"/>
                <a:gd name="T73" fmla="*/ 511 h 1078"/>
                <a:gd name="T74" fmla="*/ 907 w 907"/>
                <a:gd name="T75" fmla="*/ 511 h 1078"/>
                <a:gd name="T76" fmla="*/ 907 w 907"/>
                <a:gd name="T77" fmla="*/ 624 h 1078"/>
                <a:gd name="T78" fmla="*/ 850 w 907"/>
                <a:gd name="T79" fmla="*/ 624 h 1078"/>
                <a:gd name="T80" fmla="*/ 850 w 907"/>
                <a:gd name="T81" fmla="*/ 681 h 1078"/>
                <a:gd name="T82" fmla="*/ 794 w 907"/>
                <a:gd name="T83" fmla="*/ 681 h 1078"/>
                <a:gd name="T84" fmla="*/ 794 w 907"/>
                <a:gd name="T85" fmla="*/ 794 h 1078"/>
                <a:gd name="T86" fmla="*/ 737 w 907"/>
                <a:gd name="T87" fmla="*/ 794 h 1078"/>
                <a:gd name="T88" fmla="*/ 737 w 907"/>
                <a:gd name="T89" fmla="*/ 907 h 1078"/>
                <a:gd name="T90" fmla="*/ 624 w 907"/>
                <a:gd name="T91" fmla="*/ 907 h 1078"/>
                <a:gd name="T92" fmla="*/ 624 w 907"/>
                <a:gd name="T93" fmla="*/ 964 h 1078"/>
                <a:gd name="T94" fmla="*/ 510 w 907"/>
                <a:gd name="T95" fmla="*/ 964 h 1078"/>
                <a:gd name="T96" fmla="*/ 510 w 907"/>
                <a:gd name="T97" fmla="*/ 1021 h 1078"/>
                <a:gd name="T98" fmla="*/ 397 w 907"/>
                <a:gd name="T99" fmla="*/ 1021 h 1078"/>
                <a:gd name="T100" fmla="*/ 397 w 907"/>
                <a:gd name="T101" fmla="*/ 1078 h 1078"/>
                <a:gd name="T102" fmla="*/ 340 w 907"/>
                <a:gd name="T10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7" h="1078">
                  <a:moveTo>
                    <a:pt x="340" y="1078"/>
                  </a:moveTo>
                  <a:lnTo>
                    <a:pt x="340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511"/>
                  </a:lnTo>
                  <a:lnTo>
                    <a:pt x="907" y="511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7" name="Freeform 857"/>
            <p:cNvSpPr>
              <a:spLocks/>
            </p:cNvSpPr>
            <p:nvPr/>
          </p:nvSpPr>
          <p:spPr bwMode="auto">
            <a:xfrm>
              <a:off x="1367" y="2854"/>
              <a:ext cx="1928" cy="1134"/>
            </a:xfrm>
            <a:custGeom>
              <a:avLst/>
              <a:gdLst>
                <a:gd name="T0" fmla="*/ 1814 w 1928"/>
                <a:gd name="T1" fmla="*/ 850 h 1134"/>
                <a:gd name="T2" fmla="*/ 1758 w 1928"/>
                <a:gd name="T3" fmla="*/ 737 h 1134"/>
                <a:gd name="T4" fmla="*/ 1871 w 1928"/>
                <a:gd name="T5" fmla="*/ 624 h 1134"/>
                <a:gd name="T6" fmla="*/ 1928 w 1928"/>
                <a:gd name="T7" fmla="*/ 567 h 1134"/>
                <a:gd name="T8" fmla="*/ 1814 w 1928"/>
                <a:gd name="T9" fmla="*/ 510 h 1134"/>
                <a:gd name="T10" fmla="*/ 1701 w 1928"/>
                <a:gd name="T11" fmla="*/ 454 h 1134"/>
                <a:gd name="T12" fmla="*/ 1644 w 1928"/>
                <a:gd name="T13" fmla="*/ 227 h 1134"/>
                <a:gd name="T14" fmla="*/ 1588 w 1928"/>
                <a:gd name="T15" fmla="*/ 170 h 1134"/>
                <a:gd name="T16" fmla="*/ 1474 w 1928"/>
                <a:gd name="T17" fmla="*/ 227 h 1134"/>
                <a:gd name="T18" fmla="*/ 1361 w 1928"/>
                <a:gd name="T19" fmla="*/ 170 h 1134"/>
                <a:gd name="T20" fmla="*/ 1247 w 1928"/>
                <a:gd name="T21" fmla="*/ 113 h 1134"/>
                <a:gd name="T22" fmla="*/ 1191 w 1928"/>
                <a:gd name="T23" fmla="*/ 57 h 1134"/>
                <a:gd name="T24" fmla="*/ 1134 w 1928"/>
                <a:gd name="T25" fmla="*/ 0 h 1134"/>
                <a:gd name="T26" fmla="*/ 1021 w 1928"/>
                <a:gd name="T27" fmla="*/ 170 h 1134"/>
                <a:gd name="T28" fmla="*/ 964 w 1928"/>
                <a:gd name="T29" fmla="*/ 227 h 1134"/>
                <a:gd name="T30" fmla="*/ 851 w 1928"/>
                <a:gd name="T31" fmla="*/ 283 h 1134"/>
                <a:gd name="T32" fmla="*/ 794 w 1928"/>
                <a:gd name="T33" fmla="*/ 340 h 1134"/>
                <a:gd name="T34" fmla="*/ 737 w 1928"/>
                <a:gd name="T35" fmla="*/ 227 h 1134"/>
                <a:gd name="T36" fmla="*/ 680 w 1928"/>
                <a:gd name="T37" fmla="*/ 170 h 1134"/>
                <a:gd name="T38" fmla="*/ 624 w 1928"/>
                <a:gd name="T39" fmla="*/ 113 h 1134"/>
                <a:gd name="T40" fmla="*/ 454 w 1928"/>
                <a:gd name="T41" fmla="*/ 170 h 1134"/>
                <a:gd name="T42" fmla="*/ 397 w 1928"/>
                <a:gd name="T43" fmla="*/ 227 h 1134"/>
                <a:gd name="T44" fmla="*/ 284 w 1928"/>
                <a:gd name="T45" fmla="*/ 283 h 1134"/>
                <a:gd name="T46" fmla="*/ 170 w 1928"/>
                <a:gd name="T47" fmla="*/ 340 h 1134"/>
                <a:gd name="T48" fmla="*/ 0 w 1928"/>
                <a:gd name="T49" fmla="*/ 454 h 1134"/>
                <a:gd name="T50" fmla="*/ 57 w 1928"/>
                <a:gd name="T51" fmla="*/ 567 h 1134"/>
                <a:gd name="T52" fmla="*/ 170 w 1928"/>
                <a:gd name="T53" fmla="*/ 794 h 1134"/>
                <a:gd name="T54" fmla="*/ 284 w 1928"/>
                <a:gd name="T55" fmla="*/ 850 h 1134"/>
                <a:gd name="T56" fmla="*/ 397 w 1928"/>
                <a:gd name="T57" fmla="*/ 964 h 1134"/>
                <a:gd name="T58" fmla="*/ 454 w 1928"/>
                <a:gd name="T59" fmla="*/ 1021 h 1134"/>
                <a:gd name="T60" fmla="*/ 680 w 1928"/>
                <a:gd name="T61" fmla="*/ 964 h 1134"/>
                <a:gd name="T62" fmla="*/ 737 w 1928"/>
                <a:gd name="T63" fmla="*/ 907 h 1134"/>
                <a:gd name="T64" fmla="*/ 907 w 1928"/>
                <a:gd name="T65" fmla="*/ 964 h 1134"/>
                <a:gd name="T66" fmla="*/ 1021 w 1928"/>
                <a:gd name="T67" fmla="*/ 1021 h 1134"/>
                <a:gd name="T68" fmla="*/ 1077 w 1928"/>
                <a:gd name="T69" fmla="*/ 1134 h 1134"/>
                <a:gd name="T70" fmla="*/ 1191 w 1928"/>
                <a:gd name="T71" fmla="*/ 1021 h 1134"/>
                <a:gd name="T72" fmla="*/ 1247 w 1928"/>
                <a:gd name="T73" fmla="*/ 907 h 1134"/>
                <a:gd name="T74" fmla="*/ 1418 w 1928"/>
                <a:gd name="T75" fmla="*/ 850 h 1134"/>
                <a:gd name="T76" fmla="*/ 1474 w 1928"/>
                <a:gd name="T77" fmla="*/ 794 h 1134"/>
                <a:gd name="T78" fmla="*/ 1588 w 1928"/>
                <a:gd name="T79" fmla="*/ 850 h 1134"/>
                <a:gd name="T80" fmla="*/ 1531 w 1928"/>
                <a:gd name="T81" fmla="*/ 964 h 1134"/>
                <a:gd name="T82" fmla="*/ 1474 w 1928"/>
                <a:gd name="T83" fmla="*/ 1021 h 1134"/>
                <a:gd name="T84" fmla="*/ 1588 w 1928"/>
                <a:gd name="T85" fmla="*/ 964 h 1134"/>
                <a:gd name="T86" fmla="*/ 1644 w 1928"/>
                <a:gd name="T87" fmla="*/ 907 h 1134"/>
                <a:gd name="T88" fmla="*/ 1701 w 1928"/>
                <a:gd name="T89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8" h="1134">
                  <a:moveTo>
                    <a:pt x="1814" y="964"/>
                  </a:moveTo>
                  <a:lnTo>
                    <a:pt x="1814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1871" y="737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567"/>
                  </a:lnTo>
                  <a:lnTo>
                    <a:pt x="1814" y="567"/>
                  </a:lnTo>
                  <a:lnTo>
                    <a:pt x="1814" y="510"/>
                  </a:lnTo>
                  <a:lnTo>
                    <a:pt x="1701" y="510"/>
                  </a:lnTo>
                  <a:lnTo>
                    <a:pt x="1701" y="454"/>
                  </a:lnTo>
                  <a:lnTo>
                    <a:pt x="1644" y="45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170"/>
                  </a:lnTo>
                  <a:lnTo>
                    <a:pt x="1247" y="170"/>
                  </a:lnTo>
                  <a:lnTo>
                    <a:pt x="1247" y="113"/>
                  </a:lnTo>
                  <a:lnTo>
                    <a:pt x="1191" y="113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680" y="102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7" y="1021"/>
                  </a:lnTo>
                  <a:lnTo>
                    <a:pt x="1077" y="1134"/>
                  </a:lnTo>
                  <a:lnTo>
                    <a:pt x="1191" y="1134"/>
                  </a:lnTo>
                  <a:lnTo>
                    <a:pt x="1191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418" y="907"/>
                  </a:lnTo>
                  <a:lnTo>
                    <a:pt x="1418" y="850"/>
                  </a:lnTo>
                  <a:lnTo>
                    <a:pt x="1474" y="850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531" y="850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964"/>
                  </a:lnTo>
                  <a:lnTo>
                    <a:pt x="1644" y="964"/>
                  </a:lnTo>
                  <a:lnTo>
                    <a:pt x="1644" y="907"/>
                  </a:lnTo>
                  <a:lnTo>
                    <a:pt x="1701" y="907"/>
                  </a:lnTo>
                  <a:lnTo>
                    <a:pt x="1701" y="964"/>
                  </a:lnTo>
                  <a:lnTo>
                    <a:pt x="1814" y="96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8" name="Freeform 858"/>
            <p:cNvSpPr>
              <a:spLocks/>
            </p:cNvSpPr>
            <p:nvPr/>
          </p:nvSpPr>
          <p:spPr bwMode="auto">
            <a:xfrm>
              <a:off x="2047" y="3648"/>
              <a:ext cx="908" cy="1020"/>
            </a:xfrm>
            <a:custGeom>
              <a:avLst/>
              <a:gdLst>
                <a:gd name="T0" fmla="*/ 851 w 908"/>
                <a:gd name="T1" fmla="*/ 227 h 1020"/>
                <a:gd name="T2" fmla="*/ 851 w 908"/>
                <a:gd name="T3" fmla="*/ 340 h 1020"/>
                <a:gd name="T4" fmla="*/ 794 w 908"/>
                <a:gd name="T5" fmla="*/ 340 h 1020"/>
                <a:gd name="T6" fmla="*/ 794 w 908"/>
                <a:gd name="T7" fmla="*/ 453 h 1020"/>
                <a:gd name="T8" fmla="*/ 738 w 908"/>
                <a:gd name="T9" fmla="*/ 453 h 1020"/>
                <a:gd name="T10" fmla="*/ 738 w 908"/>
                <a:gd name="T11" fmla="*/ 510 h 1020"/>
                <a:gd name="T12" fmla="*/ 681 w 908"/>
                <a:gd name="T13" fmla="*/ 510 h 1020"/>
                <a:gd name="T14" fmla="*/ 681 w 908"/>
                <a:gd name="T15" fmla="*/ 567 h 1020"/>
                <a:gd name="T16" fmla="*/ 624 w 908"/>
                <a:gd name="T17" fmla="*/ 567 h 1020"/>
                <a:gd name="T18" fmla="*/ 624 w 908"/>
                <a:gd name="T19" fmla="*/ 794 h 1020"/>
                <a:gd name="T20" fmla="*/ 454 w 908"/>
                <a:gd name="T21" fmla="*/ 794 h 1020"/>
                <a:gd name="T22" fmla="*/ 454 w 908"/>
                <a:gd name="T23" fmla="*/ 737 h 1020"/>
                <a:gd name="T24" fmla="*/ 341 w 908"/>
                <a:gd name="T25" fmla="*/ 737 h 1020"/>
                <a:gd name="T26" fmla="*/ 341 w 908"/>
                <a:gd name="T27" fmla="*/ 794 h 1020"/>
                <a:gd name="T28" fmla="*/ 284 w 908"/>
                <a:gd name="T29" fmla="*/ 794 h 1020"/>
                <a:gd name="T30" fmla="*/ 284 w 908"/>
                <a:gd name="T31" fmla="*/ 907 h 1020"/>
                <a:gd name="T32" fmla="*/ 227 w 908"/>
                <a:gd name="T33" fmla="*/ 907 h 1020"/>
                <a:gd name="T34" fmla="*/ 227 w 908"/>
                <a:gd name="T35" fmla="*/ 1020 h 1020"/>
                <a:gd name="T36" fmla="*/ 114 w 908"/>
                <a:gd name="T37" fmla="*/ 1020 h 1020"/>
                <a:gd name="T38" fmla="*/ 114 w 908"/>
                <a:gd name="T39" fmla="*/ 907 h 1020"/>
                <a:gd name="T40" fmla="*/ 0 w 908"/>
                <a:gd name="T41" fmla="*/ 907 h 1020"/>
                <a:gd name="T42" fmla="*/ 0 w 908"/>
                <a:gd name="T43" fmla="*/ 794 h 1020"/>
                <a:gd name="T44" fmla="*/ 57 w 908"/>
                <a:gd name="T45" fmla="*/ 794 h 1020"/>
                <a:gd name="T46" fmla="*/ 57 w 908"/>
                <a:gd name="T47" fmla="*/ 510 h 1020"/>
                <a:gd name="T48" fmla="*/ 114 w 908"/>
                <a:gd name="T49" fmla="*/ 510 h 1020"/>
                <a:gd name="T50" fmla="*/ 114 w 908"/>
                <a:gd name="T51" fmla="*/ 453 h 1020"/>
                <a:gd name="T52" fmla="*/ 171 w 908"/>
                <a:gd name="T53" fmla="*/ 453 h 1020"/>
                <a:gd name="T54" fmla="*/ 171 w 908"/>
                <a:gd name="T55" fmla="*/ 397 h 1020"/>
                <a:gd name="T56" fmla="*/ 227 w 908"/>
                <a:gd name="T57" fmla="*/ 397 h 1020"/>
                <a:gd name="T58" fmla="*/ 227 w 908"/>
                <a:gd name="T59" fmla="*/ 340 h 1020"/>
                <a:gd name="T60" fmla="*/ 511 w 908"/>
                <a:gd name="T61" fmla="*/ 340 h 1020"/>
                <a:gd name="T62" fmla="*/ 511 w 908"/>
                <a:gd name="T63" fmla="*/ 227 h 1020"/>
                <a:gd name="T64" fmla="*/ 567 w 908"/>
                <a:gd name="T65" fmla="*/ 227 h 1020"/>
                <a:gd name="T66" fmla="*/ 567 w 908"/>
                <a:gd name="T67" fmla="*/ 113 h 1020"/>
                <a:gd name="T68" fmla="*/ 738 w 908"/>
                <a:gd name="T69" fmla="*/ 113 h 1020"/>
                <a:gd name="T70" fmla="*/ 738 w 908"/>
                <a:gd name="T71" fmla="*/ 56 h 1020"/>
                <a:gd name="T72" fmla="*/ 794 w 908"/>
                <a:gd name="T73" fmla="*/ 56 h 1020"/>
                <a:gd name="T74" fmla="*/ 794 w 908"/>
                <a:gd name="T75" fmla="*/ 0 h 1020"/>
                <a:gd name="T76" fmla="*/ 908 w 908"/>
                <a:gd name="T77" fmla="*/ 0 h 1020"/>
                <a:gd name="T78" fmla="*/ 908 w 908"/>
                <a:gd name="T79" fmla="*/ 56 h 1020"/>
                <a:gd name="T80" fmla="*/ 851 w 908"/>
                <a:gd name="T81" fmla="*/ 56 h 1020"/>
                <a:gd name="T82" fmla="*/ 851 w 908"/>
                <a:gd name="T83" fmla="*/ 170 h 1020"/>
                <a:gd name="T84" fmla="*/ 794 w 908"/>
                <a:gd name="T85" fmla="*/ 170 h 1020"/>
                <a:gd name="T86" fmla="*/ 794 w 908"/>
                <a:gd name="T87" fmla="*/ 227 h 1020"/>
                <a:gd name="T88" fmla="*/ 851 w 908"/>
                <a:gd name="T89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1020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738" y="453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511" y="340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9" name="Freeform 859"/>
            <p:cNvSpPr>
              <a:spLocks/>
            </p:cNvSpPr>
            <p:nvPr/>
          </p:nvSpPr>
          <p:spPr bwMode="auto">
            <a:xfrm>
              <a:off x="743" y="5122"/>
              <a:ext cx="624" cy="624"/>
            </a:xfrm>
            <a:custGeom>
              <a:avLst/>
              <a:gdLst>
                <a:gd name="T0" fmla="*/ 284 w 624"/>
                <a:gd name="T1" fmla="*/ 0 h 624"/>
                <a:gd name="T2" fmla="*/ 284 w 624"/>
                <a:gd name="T3" fmla="*/ 57 h 624"/>
                <a:gd name="T4" fmla="*/ 397 w 624"/>
                <a:gd name="T5" fmla="*/ 57 h 624"/>
                <a:gd name="T6" fmla="*/ 397 w 624"/>
                <a:gd name="T7" fmla="*/ 113 h 624"/>
                <a:gd name="T8" fmla="*/ 454 w 624"/>
                <a:gd name="T9" fmla="*/ 113 h 624"/>
                <a:gd name="T10" fmla="*/ 454 w 624"/>
                <a:gd name="T11" fmla="*/ 227 h 624"/>
                <a:gd name="T12" fmla="*/ 511 w 624"/>
                <a:gd name="T13" fmla="*/ 227 h 624"/>
                <a:gd name="T14" fmla="*/ 567 w 624"/>
                <a:gd name="T15" fmla="*/ 227 h 624"/>
                <a:gd name="T16" fmla="*/ 567 w 624"/>
                <a:gd name="T17" fmla="*/ 454 h 624"/>
                <a:gd name="T18" fmla="*/ 624 w 624"/>
                <a:gd name="T19" fmla="*/ 454 h 624"/>
                <a:gd name="T20" fmla="*/ 624 w 624"/>
                <a:gd name="T21" fmla="*/ 624 h 624"/>
                <a:gd name="T22" fmla="*/ 454 w 624"/>
                <a:gd name="T23" fmla="*/ 624 h 624"/>
                <a:gd name="T24" fmla="*/ 454 w 624"/>
                <a:gd name="T25" fmla="*/ 567 h 624"/>
                <a:gd name="T26" fmla="*/ 397 w 624"/>
                <a:gd name="T27" fmla="*/ 567 h 624"/>
                <a:gd name="T28" fmla="*/ 397 w 624"/>
                <a:gd name="T29" fmla="*/ 454 h 624"/>
                <a:gd name="T30" fmla="*/ 341 w 624"/>
                <a:gd name="T31" fmla="*/ 454 h 624"/>
                <a:gd name="T32" fmla="*/ 341 w 624"/>
                <a:gd name="T33" fmla="*/ 397 h 624"/>
                <a:gd name="T34" fmla="*/ 284 w 624"/>
                <a:gd name="T35" fmla="*/ 397 h 624"/>
                <a:gd name="T36" fmla="*/ 284 w 624"/>
                <a:gd name="T37" fmla="*/ 510 h 624"/>
                <a:gd name="T38" fmla="*/ 114 w 624"/>
                <a:gd name="T39" fmla="*/ 510 h 624"/>
                <a:gd name="T40" fmla="*/ 114 w 624"/>
                <a:gd name="T41" fmla="*/ 567 h 624"/>
                <a:gd name="T42" fmla="*/ 57 w 624"/>
                <a:gd name="T43" fmla="*/ 567 h 624"/>
                <a:gd name="T44" fmla="*/ 57 w 624"/>
                <a:gd name="T45" fmla="*/ 624 h 624"/>
                <a:gd name="T46" fmla="*/ 0 w 624"/>
                <a:gd name="T47" fmla="*/ 624 h 624"/>
                <a:gd name="T48" fmla="*/ 0 w 624"/>
                <a:gd name="T49" fmla="*/ 397 h 624"/>
                <a:gd name="T50" fmla="*/ 57 w 624"/>
                <a:gd name="T51" fmla="*/ 397 h 624"/>
                <a:gd name="T52" fmla="*/ 57 w 624"/>
                <a:gd name="T53" fmla="*/ 283 h 624"/>
                <a:gd name="T54" fmla="*/ 114 w 624"/>
                <a:gd name="T55" fmla="*/ 283 h 624"/>
                <a:gd name="T56" fmla="*/ 114 w 624"/>
                <a:gd name="T57" fmla="*/ 57 h 624"/>
                <a:gd name="T58" fmla="*/ 170 w 624"/>
                <a:gd name="T59" fmla="*/ 57 h 624"/>
                <a:gd name="T60" fmla="*/ 227 w 624"/>
                <a:gd name="T61" fmla="*/ 57 h 624"/>
                <a:gd name="T62" fmla="*/ 227 w 624"/>
                <a:gd name="T63" fmla="*/ 0 h 624"/>
                <a:gd name="T64" fmla="*/ 284 w 624"/>
                <a:gd name="T6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24">
                  <a:moveTo>
                    <a:pt x="284" y="0"/>
                  </a:moveTo>
                  <a:lnTo>
                    <a:pt x="28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0" name="Freeform 860"/>
            <p:cNvSpPr>
              <a:spLocks/>
            </p:cNvSpPr>
            <p:nvPr/>
          </p:nvSpPr>
          <p:spPr bwMode="auto">
            <a:xfrm>
              <a:off x="1310" y="4838"/>
              <a:ext cx="1021" cy="1078"/>
            </a:xfrm>
            <a:custGeom>
              <a:avLst/>
              <a:gdLst>
                <a:gd name="T0" fmla="*/ 964 w 1021"/>
                <a:gd name="T1" fmla="*/ 114 h 1078"/>
                <a:gd name="T2" fmla="*/ 681 w 1021"/>
                <a:gd name="T3" fmla="*/ 114 h 1078"/>
                <a:gd name="T4" fmla="*/ 681 w 1021"/>
                <a:gd name="T5" fmla="*/ 0 h 1078"/>
                <a:gd name="T6" fmla="*/ 567 w 1021"/>
                <a:gd name="T7" fmla="*/ 0 h 1078"/>
                <a:gd name="T8" fmla="*/ 567 w 1021"/>
                <a:gd name="T9" fmla="*/ 284 h 1078"/>
                <a:gd name="T10" fmla="*/ 511 w 1021"/>
                <a:gd name="T11" fmla="*/ 284 h 1078"/>
                <a:gd name="T12" fmla="*/ 511 w 1021"/>
                <a:gd name="T13" fmla="*/ 341 h 1078"/>
                <a:gd name="T14" fmla="*/ 341 w 1021"/>
                <a:gd name="T15" fmla="*/ 341 h 1078"/>
                <a:gd name="T16" fmla="*/ 341 w 1021"/>
                <a:gd name="T17" fmla="*/ 397 h 1078"/>
                <a:gd name="T18" fmla="*/ 227 w 1021"/>
                <a:gd name="T19" fmla="*/ 397 h 1078"/>
                <a:gd name="T20" fmla="*/ 227 w 1021"/>
                <a:gd name="T21" fmla="*/ 341 h 1078"/>
                <a:gd name="T22" fmla="*/ 57 w 1021"/>
                <a:gd name="T23" fmla="*/ 341 h 1078"/>
                <a:gd name="T24" fmla="*/ 57 w 1021"/>
                <a:gd name="T25" fmla="*/ 511 h 1078"/>
                <a:gd name="T26" fmla="*/ 0 w 1021"/>
                <a:gd name="T27" fmla="*/ 511 h 1078"/>
                <a:gd name="T28" fmla="*/ 0 w 1021"/>
                <a:gd name="T29" fmla="*/ 738 h 1078"/>
                <a:gd name="T30" fmla="*/ 57 w 1021"/>
                <a:gd name="T31" fmla="*/ 738 h 1078"/>
                <a:gd name="T32" fmla="*/ 57 w 1021"/>
                <a:gd name="T33" fmla="*/ 908 h 1078"/>
                <a:gd name="T34" fmla="*/ 227 w 1021"/>
                <a:gd name="T35" fmla="*/ 908 h 1078"/>
                <a:gd name="T36" fmla="*/ 227 w 1021"/>
                <a:gd name="T37" fmla="*/ 851 h 1078"/>
                <a:gd name="T38" fmla="*/ 284 w 1021"/>
                <a:gd name="T39" fmla="*/ 851 h 1078"/>
                <a:gd name="T40" fmla="*/ 284 w 1021"/>
                <a:gd name="T41" fmla="*/ 794 h 1078"/>
                <a:gd name="T42" fmla="*/ 341 w 1021"/>
                <a:gd name="T43" fmla="*/ 794 h 1078"/>
                <a:gd name="T44" fmla="*/ 397 w 1021"/>
                <a:gd name="T45" fmla="*/ 794 h 1078"/>
                <a:gd name="T46" fmla="*/ 397 w 1021"/>
                <a:gd name="T47" fmla="*/ 851 h 1078"/>
                <a:gd name="T48" fmla="*/ 454 w 1021"/>
                <a:gd name="T49" fmla="*/ 851 h 1078"/>
                <a:gd name="T50" fmla="*/ 454 w 1021"/>
                <a:gd name="T51" fmla="*/ 738 h 1078"/>
                <a:gd name="T52" fmla="*/ 681 w 1021"/>
                <a:gd name="T53" fmla="*/ 738 h 1078"/>
                <a:gd name="T54" fmla="*/ 681 w 1021"/>
                <a:gd name="T55" fmla="*/ 851 h 1078"/>
                <a:gd name="T56" fmla="*/ 737 w 1021"/>
                <a:gd name="T57" fmla="*/ 851 h 1078"/>
                <a:gd name="T58" fmla="*/ 737 w 1021"/>
                <a:gd name="T59" fmla="*/ 908 h 1078"/>
                <a:gd name="T60" fmla="*/ 794 w 1021"/>
                <a:gd name="T61" fmla="*/ 908 h 1078"/>
                <a:gd name="T62" fmla="*/ 794 w 1021"/>
                <a:gd name="T63" fmla="*/ 1021 h 1078"/>
                <a:gd name="T64" fmla="*/ 908 w 1021"/>
                <a:gd name="T65" fmla="*/ 1021 h 1078"/>
                <a:gd name="T66" fmla="*/ 908 w 1021"/>
                <a:gd name="T67" fmla="*/ 1078 h 1078"/>
                <a:gd name="T68" fmla="*/ 1021 w 1021"/>
                <a:gd name="T69" fmla="*/ 1078 h 1078"/>
                <a:gd name="T70" fmla="*/ 1021 w 1021"/>
                <a:gd name="T71" fmla="*/ 851 h 1078"/>
                <a:gd name="T72" fmla="*/ 964 w 1021"/>
                <a:gd name="T73" fmla="*/ 851 h 1078"/>
                <a:gd name="T74" fmla="*/ 964 w 1021"/>
                <a:gd name="T75" fmla="*/ 738 h 1078"/>
                <a:gd name="T76" fmla="*/ 908 w 1021"/>
                <a:gd name="T77" fmla="*/ 738 h 1078"/>
                <a:gd name="T78" fmla="*/ 908 w 1021"/>
                <a:gd name="T79" fmla="*/ 681 h 1078"/>
                <a:gd name="T80" fmla="*/ 737 w 1021"/>
                <a:gd name="T81" fmla="*/ 681 h 1078"/>
                <a:gd name="T82" fmla="*/ 737 w 1021"/>
                <a:gd name="T83" fmla="*/ 567 h 1078"/>
                <a:gd name="T84" fmla="*/ 794 w 1021"/>
                <a:gd name="T85" fmla="*/ 567 h 1078"/>
                <a:gd name="T86" fmla="*/ 794 w 1021"/>
                <a:gd name="T87" fmla="*/ 454 h 1078"/>
                <a:gd name="T88" fmla="*/ 737 w 1021"/>
                <a:gd name="T89" fmla="*/ 454 h 1078"/>
                <a:gd name="T90" fmla="*/ 737 w 1021"/>
                <a:gd name="T91" fmla="*/ 397 h 1078"/>
                <a:gd name="T92" fmla="*/ 851 w 1021"/>
                <a:gd name="T93" fmla="*/ 397 h 1078"/>
                <a:gd name="T94" fmla="*/ 851 w 1021"/>
                <a:gd name="T95" fmla="*/ 341 h 1078"/>
                <a:gd name="T96" fmla="*/ 964 w 1021"/>
                <a:gd name="T97" fmla="*/ 341 h 1078"/>
                <a:gd name="T98" fmla="*/ 964 w 1021"/>
                <a:gd name="T9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1" h="1078">
                  <a:moveTo>
                    <a:pt x="964" y="114"/>
                  </a:moveTo>
                  <a:lnTo>
                    <a:pt x="681" y="114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341"/>
                  </a:lnTo>
                  <a:lnTo>
                    <a:pt x="341" y="341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454" y="851"/>
                  </a:lnTo>
                  <a:lnTo>
                    <a:pt x="454" y="738"/>
                  </a:lnTo>
                  <a:lnTo>
                    <a:pt x="681" y="738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851"/>
                  </a:lnTo>
                  <a:lnTo>
                    <a:pt x="964" y="851"/>
                  </a:lnTo>
                  <a:lnTo>
                    <a:pt x="964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341"/>
                  </a:lnTo>
                  <a:lnTo>
                    <a:pt x="964" y="341"/>
                  </a:lnTo>
                  <a:lnTo>
                    <a:pt x="964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1" name="Freeform 861"/>
            <p:cNvSpPr>
              <a:spLocks/>
            </p:cNvSpPr>
            <p:nvPr/>
          </p:nvSpPr>
          <p:spPr bwMode="auto">
            <a:xfrm>
              <a:off x="1310" y="4838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227 w 567"/>
                <a:gd name="T3" fmla="*/ 0 h 397"/>
                <a:gd name="T4" fmla="*/ 227 w 567"/>
                <a:gd name="T5" fmla="*/ 114 h 397"/>
                <a:gd name="T6" fmla="*/ 114 w 567"/>
                <a:gd name="T7" fmla="*/ 114 h 397"/>
                <a:gd name="T8" fmla="*/ 114 w 567"/>
                <a:gd name="T9" fmla="*/ 171 h 397"/>
                <a:gd name="T10" fmla="*/ 0 w 567"/>
                <a:gd name="T11" fmla="*/ 171 h 397"/>
                <a:gd name="T12" fmla="*/ 0 w 567"/>
                <a:gd name="T13" fmla="*/ 341 h 397"/>
                <a:gd name="T14" fmla="*/ 227 w 567"/>
                <a:gd name="T15" fmla="*/ 341 h 397"/>
                <a:gd name="T16" fmla="*/ 227 w 567"/>
                <a:gd name="T17" fmla="*/ 397 h 397"/>
                <a:gd name="T18" fmla="*/ 341 w 567"/>
                <a:gd name="T19" fmla="*/ 397 h 397"/>
                <a:gd name="T20" fmla="*/ 341 w 567"/>
                <a:gd name="T21" fmla="*/ 341 h 397"/>
                <a:gd name="T22" fmla="*/ 511 w 567"/>
                <a:gd name="T23" fmla="*/ 341 h 397"/>
                <a:gd name="T24" fmla="*/ 511 w 567"/>
                <a:gd name="T25" fmla="*/ 284 h 397"/>
                <a:gd name="T26" fmla="*/ 567 w 567"/>
                <a:gd name="T27" fmla="*/ 284 h 397"/>
                <a:gd name="T28" fmla="*/ 567 w 56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2" name="Freeform 862"/>
            <p:cNvSpPr>
              <a:spLocks/>
            </p:cNvSpPr>
            <p:nvPr/>
          </p:nvSpPr>
          <p:spPr bwMode="auto">
            <a:xfrm>
              <a:off x="857" y="4045"/>
              <a:ext cx="680" cy="1304"/>
            </a:xfrm>
            <a:custGeom>
              <a:avLst/>
              <a:gdLst>
                <a:gd name="T0" fmla="*/ 0 w 680"/>
                <a:gd name="T1" fmla="*/ 0 h 1304"/>
                <a:gd name="T2" fmla="*/ 0 w 680"/>
                <a:gd name="T3" fmla="*/ 283 h 1304"/>
                <a:gd name="T4" fmla="*/ 56 w 680"/>
                <a:gd name="T5" fmla="*/ 283 h 1304"/>
                <a:gd name="T6" fmla="*/ 56 w 680"/>
                <a:gd name="T7" fmla="*/ 453 h 1304"/>
                <a:gd name="T8" fmla="*/ 113 w 680"/>
                <a:gd name="T9" fmla="*/ 453 h 1304"/>
                <a:gd name="T10" fmla="*/ 113 w 680"/>
                <a:gd name="T11" fmla="*/ 737 h 1304"/>
                <a:gd name="T12" fmla="*/ 56 w 680"/>
                <a:gd name="T13" fmla="*/ 737 h 1304"/>
                <a:gd name="T14" fmla="*/ 56 w 680"/>
                <a:gd name="T15" fmla="*/ 793 h 1304"/>
                <a:gd name="T16" fmla="*/ 0 w 680"/>
                <a:gd name="T17" fmla="*/ 793 h 1304"/>
                <a:gd name="T18" fmla="*/ 0 w 680"/>
                <a:gd name="T19" fmla="*/ 850 h 1304"/>
                <a:gd name="T20" fmla="*/ 0 w 680"/>
                <a:gd name="T21" fmla="*/ 907 h 1304"/>
                <a:gd name="T22" fmla="*/ 227 w 680"/>
                <a:gd name="T23" fmla="*/ 907 h 1304"/>
                <a:gd name="T24" fmla="*/ 227 w 680"/>
                <a:gd name="T25" fmla="*/ 964 h 1304"/>
                <a:gd name="T26" fmla="*/ 170 w 680"/>
                <a:gd name="T27" fmla="*/ 964 h 1304"/>
                <a:gd name="T28" fmla="*/ 170 w 680"/>
                <a:gd name="T29" fmla="*/ 1134 h 1304"/>
                <a:gd name="T30" fmla="*/ 283 w 680"/>
                <a:gd name="T31" fmla="*/ 1134 h 1304"/>
                <a:gd name="T32" fmla="*/ 283 w 680"/>
                <a:gd name="T33" fmla="*/ 1190 h 1304"/>
                <a:gd name="T34" fmla="*/ 340 w 680"/>
                <a:gd name="T35" fmla="*/ 1190 h 1304"/>
                <a:gd name="T36" fmla="*/ 340 w 680"/>
                <a:gd name="T37" fmla="*/ 1304 h 1304"/>
                <a:gd name="T38" fmla="*/ 510 w 680"/>
                <a:gd name="T39" fmla="*/ 1304 h 1304"/>
                <a:gd name="T40" fmla="*/ 510 w 680"/>
                <a:gd name="T41" fmla="*/ 1134 h 1304"/>
                <a:gd name="T42" fmla="*/ 453 w 680"/>
                <a:gd name="T43" fmla="*/ 1134 h 1304"/>
                <a:gd name="T44" fmla="*/ 453 w 680"/>
                <a:gd name="T45" fmla="*/ 964 h 1304"/>
                <a:gd name="T46" fmla="*/ 567 w 680"/>
                <a:gd name="T47" fmla="*/ 964 h 1304"/>
                <a:gd name="T48" fmla="*/ 567 w 680"/>
                <a:gd name="T49" fmla="*/ 907 h 1304"/>
                <a:gd name="T50" fmla="*/ 680 w 680"/>
                <a:gd name="T51" fmla="*/ 907 h 1304"/>
                <a:gd name="T52" fmla="*/ 680 w 680"/>
                <a:gd name="T53" fmla="*/ 397 h 1304"/>
                <a:gd name="T54" fmla="*/ 567 w 680"/>
                <a:gd name="T55" fmla="*/ 397 h 1304"/>
                <a:gd name="T56" fmla="*/ 567 w 680"/>
                <a:gd name="T57" fmla="*/ 283 h 1304"/>
                <a:gd name="T58" fmla="*/ 453 w 680"/>
                <a:gd name="T59" fmla="*/ 283 h 1304"/>
                <a:gd name="T60" fmla="*/ 453 w 680"/>
                <a:gd name="T61" fmla="*/ 340 h 1304"/>
                <a:gd name="T62" fmla="*/ 340 w 680"/>
                <a:gd name="T63" fmla="*/ 340 h 1304"/>
                <a:gd name="T64" fmla="*/ 340 w 680"/>
                <a:gd name="T65" fmla="*/ 226 h 1304"/>
                <a:gd name="T66" fmla="*/ 397 w 680"/>
                <a:gd name="T67" fmla="*/ 226 h 1304"/>
                <a:gd name="T68" fmla="*/ 397 w 680"/>
                <a:gd name="T69" fmla="*/ 170 h 1304"/>
                <a:gd name="T70" fmla="*/ 283 w 680"/>
                <a:gd name="T71" fmla="*/ 170 h 1304"/>
                <a:gd name="T72" fmla="*/ 283 w 680"/>
                <a:gd name="T73" fmla="*/ 113 h 1304"/>
                <a:gd name="T74" fmla="*/ 227 w 680"/>
                <a:gd name="T75" fmla="*/ 113 h 1304"/>
                <a:gd name="T76" fmla="*/ 227 w 680"/>
                <a:gd name="T77" fmla="*/ 56 h 1304"/>
                <a:gd name="T78" fmla="*/ 113 w 680"/>
                <a:gd name="T79" fmla="*/ 56 h 1304"/>
                <a:gd name="T80" fmla="*/ 113 w 680"/>
                <a:gd name="T81" fmla="*/ 0 h 1304"/>
                <a:gd name="T82" fmla="*/ 56 w 680"/>
                <a:gd name="T83" fmla="*/ 0 h 1304"/>
                <a:gd name="T84" fmla="*/ 0 w 680"/>
                <a:gd name="T8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1304">
                  <a:moveTo>
                    <a:pt x="0" y="0"/>
                  </a:moveTo>
                  <a:lnTo>
                    <a:pt x="0" y="283"/>
                  </a:lnTo>
                  <a:lnTo>
                    <a:pt x="56" y="283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83" y="1134"/>
                  </a:lnTo>
                  <a:lnTo>
                    <a:pt x="283" y="1190"/>
                  </a:lnTo>
                  <a:lnTo>
                    <a:pt x="340" y="1190"/>
                  </a:lnTo>
                  <a:lnTo>
                    <a:pt x="340" y="1304"/>
                  </a:lnTo>
                  <a:lnTo>
                    <a:pt x="510" y="1304"/>
                  </a:lnTo>
                  <a:lnTo>
                    <a:pt x="510" y="1134"/>
                  </a:lnTo>
                  <a:lnTo>
                    <a:pt x="453" y="1134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3" name="Freeform 863"/>
            <p:cNvSpPr>
              <a:spLocks/>
            </p:cNvSpPr>
            <p:nvPr/>
          </p:nvSpPr>
          <p:spPr bwMode="auto">
            <a:xfrm>
              <a:off x="687" y="3308"/>
              <a:ext cx="1757" cy="1644"/>
            </a:xfrm>
            <a:custGeom>
              <a:avLst/>
              <a:gdLst>
                <a:gd name="T0" fmla="*/ 623 w 1757"/>
                <a:gd name="T1" fmla="*/ 0 h 1644"/>
                <a:gd name="T2" fmla="*/ 510 w 1757"/>
                <a:gd name="T3" fmla="*/ 226 h 1644"/>
                <a:gd name="T4" fmla="*/ 453 w 1757"/>
                <a:gd name="T5" fmla="*/ 340 h 1644"/>
                <a:gd name="T6" fmla="*/ 397 w 1757"/>
                <a:gd name="T7" fmla="*/ 396 h 1644"/>
                <a:gd name="T8" fmla="*/ 340 w 1757"/>
                <a:gd name="T9" fmla="*/ 453 h 1644"/>
                <a:gd name="T10" fmla="*/ 226 w 1757"/>
                <a:gd name="T11" fmla="*/ 567 h 1644"/>
                <a:gd name="T12" fmla="*/ 170 w 1757"/>
                <a:gd name="T13" fmla="*/ 510 h 1644"/>
                <a:gd name="T14" fmla="*/ 113 w 1757"/>
                <a:gd name="T15" fmla="*/ 453 h 1644"/>
                <a:gd name="T16" fmla="*/ 0 w 1757"/>
                <a:gd name="T17" fmla="*/ 340 h 1644"/>
                <a:gd name="T18" fmla="*/ 56 w 1757"/>
                <a:gd name="T19" fmla="*/ 510 h 1644"/>
                <a:gd name="T20" fmla="*/ 113 w 1757"/>
                <a:gd name="T21" fmla="*/ 623 h 1644"/>
                <a:gd name="T22" fmla="*/ 283 w 1757"/>
                <a:gd name="T23" fmla="*/ 737 h 1644"/>
                <a:gd name="T24" fmla="*/ 397 w 1757"/>
                <a:gd name="T25" fmla="*/ 793 h 1644"/>
                <a:gd name="T26" fmla="*/ 453 w 1757"/>
                <a:gd name="T27" fmla="*/ 850 h 1644"/>
                <a:gd name="T28" fmla="*/ 567 w 1757"/>
                <a:gd name="T29" fmla="*/ 907 h 1644"/>
                <a:gd name="T30" fmla="*/ 510 w 1757"/>
                <a:gd name="T31" fmla="*/ 963 h 1644"/>
                <a:gd name="T32" fmla="*/ 623 w 1757"/>
                <a:gd name="T33" fmla="*/ 1077 h 1644"/>
                <a:gd name="T34" fmla="*/ 737 w 1757"/>
                <a:gd name="T35" fmla="*/ 1020 h 1644"/>
                <a:gd name="T36" fmla="*/ 850 w 1757"/>
                <a:gd name="T37" fmla="*/ 1134 h 1644"/>
                <a:gd name="T38" fmla="*/ 1247 w 1757"/>
                <a:gd name="T39" fmla="*/ 1530 h 1644"/>
                <a:gd name="T40" fmla="*/ 1304 w 1757"/>
                <a:gd name="T41" fmla="*/ 1644 h 1644"/>
                <a:gd name="T42" fmla="*/ 1587 w 1757"/>
                <a:gd name="T43" fmla="*/ 1587 h 1644"/>
                <a:gd name="T44" fmla="*/ 1531 w 1757"/>
                <a:gd name="T45" fmla="*/ 1474 h 1644"/>
                <a:gd name="T46" fmla="*/ 1587 w 1757"/>
                <a:gd name="T47" fmla="*/ 1360 h 1644"/>
                <a:gd name="T48" fmla="*/ 1474 w 1757"/>
                <a:gd name="T49" fmla="*/ 1247 h 1644"/>
                <a:gd name="T50" fmla="*/ 1360 w 1757"/>
                <a:gd name="T51" fmla="*/ 1134 h 1644"/>
                <a:gd name="T52" fmla="*/ 1417 w 1757"/>
                <a:gd name="T53" fmla="*/ 850 h 1644"/>
                <a:gd name="T54" fmla="*/ 1474 w 1757"/>
                <a:gd name="T55" fmla="*/ 793 h 1644"/>
                <a:gd name="T56" fmla="*/ 1531 w 1757"/>
                <a:gd name="T57" fmla="*/ 737 h 1644"/>
                <a:gd name="T58" fmla="*/ 1587 w 1757"/>
                <a:gd name="T59" fmla="*/ 680 h 1644"/>
                <a:gd name="T60" fmla="*/ 1757 w 1757"/>
                <a:gd name="T61" fmla="*/ 680 h 1644"/>
                <a:gd name="T62" fmla="*/ 1701 w 1757"/>
                <a:gd name="T63" fmla="*/ 567 h 1644"/>
                <a:gd name="T64" fmla="*/ 1587 w 1757"/>
                <a:gd name="T65" fmla="*/ 510 h 1644"/>
                <a:gd name="T66" fmla="*/ 1417 w 1757"/>
                <a:gd name="T67" fmla="*/ 453 h 1644"/>
                <a:gd name="T68" fmla="*/ 1360 w 1757"/>
                <a:gd name="T69" fmla="*/ 510 h 1644"/>
                <a:gd name="T70" fmla="*/ 1134 w 1757"/>
                <a:gd name="T71" fmla="*/ 567 h 1644"/>
                <a:gd name="T72" fmla="*/ 1077 w 1757"/>
                <a:gd name="T73" fmla="*/ 510 h 1644"/>
                <a:gd name="T74" fmla="*/ 964 w 1757"/>
                <a:gd name="T75" fmla="*/ 396 h 1644"/>
                <a:gd name="T76" fmla="*/ 850 w 1757"/>
                <a:gd name="T77" fmla="*/ 340 h 1644"/>
                <a:gd name="T78" fmla="*/ 737 w 1757"/>
                <a:gd name="T79" fmla="*/ 11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57" h="1644">
                  <a:moveTo>
                    <a:pt x="737" y="0"/>
                  </a:moveTo>
                  <a:lnTo>
                    <a:pt x="623" y="0"/>
                  </a:lnTo>
                  <a:lnTo>
                    <a:pt x="623" y="226"/>
                  </a:lnTo>
                  <a:lnTo>
                    <a:pt x="510" y="226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23"/>
                  </a:lnTo>
                  <a:lnTo>
                    <a:pt x="113" y="623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963"/>
                  </a:lnTo>
                  <a:lnTo>
                    <a:pt x="510" y="963"/>
                  </a:lnTo>
                  <a:lnTo>
                    <a:pt x="510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1134"/>
                  </a:lnTo>
                  <a:lnTo>
                    <a:pt x="850" y="1134"/>
                  </a:lnTo>
                  <a:lnTo>
                    <a:pt x="850" y="1530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587" y="1644"/>
                  </a:lnTo>
                  <a:lnTo>
                    <a:pt x="1587" y="1587"/>
                  </a:lnTo>
                  <a:lnTo>
                    <a:pt x="1531" y="1587"/>
                  </a:lnTo>
                  <a:lnTo>
                    <a:pt x="1531" y="1474"/>
                  </a:lnTo>
                  <a:lnTo>
                    <a:pt x="1587" y="1474"/>
                  </a:lnTo>
                  <a:lnTo>
                    <a:pt x="1587" y="1360"/>
                  </a:lnTo>
                  <a:lnTo>
                    <a:pt x="1474" y="1360"/>
                  </a:lnTo>
                  <a:lnTo>
                    <a:pt x="1474" y="1247"/>
                  </a:lnTo>
                  <a:lnTo>
                    <a:pt x="1360" y="1247"/>
                  </a:lnTo>
                  <a:lnTo>
                    <a:pt x="1360" y="1134"/>
                  </a:lnTo>
                  <a:lnTo>
                    <a:pt x="1417" y="1134"/>
                  </a:lnTo>
                  <a:lnTo>
                    <a:pt x="1417" y="850"/>
                  </a:lnTo>
                  <a:lnTo>
                    <a:pt x="1474" y="850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737"/>
                  </a:lnTo>
                  <a:lnTo>
                    <a:pt x="1587" y="737"/>
                  </a:lnTo>
                  <a:lnTo>
                    <a:pt x="1587" y="680"/>
                  </a:lnTo>
                  <a:lnTo>
                    <a:pt x="1701" y="680"/>
                  </a:lnTo>
                  <a:lnTo>
                    <a:pt x="1757" y="680"/>
                  </a:lnTo>
                  <a:lnTo>
                    <a:pt x="1757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587" y="510"/>
                  </a:lnTo>
                  <a:lnTo>
                    <a:pt x="1587" y="453"/>
                  </a:lnTo>
                  <a:lnTo>
                    <a:pt x="1417" y="453"/>
                  </a:lnTo>
                  <a:lnTo>
                    <a:pt x="1417" y="510"/>
                  </a:lnTo>
                  <a:lnTo>
                    <a:pt x="1360" y="510"/>
                  </a:lnTo>
                  <a:lnTo>
                    <a:pt x="1360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396"/>
                  </a:lnTo>
                  <a:lnTo>
                    <a:pt x="964" y="396"/>
                  </a:lnTo>
                  <a:lnTo>
                    <a:pt x="964" y="340"/>
                  </a:lnTo>
                  <a:lnTo>
                    <a:pt x="850" y="340"/>
                  </a:lnTo>
                  <a:lnTo>
                    <a:pt x="850" y="113"/>
                  </a:lnTo>
                  <a:lnTo>
                    <a:pt x="737" y="113"/>
                  </a:lnTo>
                  <a:lnTo>
                    <a:pt x="73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4" name="Freeform 864"/>
            <p:cNvSpPr>
              <a:spLocks/>
            </p:cNvSpPr>
            <p:nvPr/>
          </p:nvSpPr>
          <p:spPr bwMode="auto">
            <a:xfrm>
              <a:off x="1424" y="2230"/>
              <a:ext cx="964" cy="964"/>
            </a:xfrm>
            <a:custGeom>
              <a:avLst/>
              <a:gdLst>
                <a:gd name="T0" fmla="*/ 964 w 964"/>
                <a:gd name="T1" fmla="*/ 681 h 964"/>
                <a:gd name="T2" fmla="*/ 907 w 964"/>
                <a:gd name="T3" fmla="*/ 681 h 964"/>
                <a:gd name="T4" fmla="*/ 907 w 964"/>
                <a:gd name="T5" fmla="*/ 624 h 964"/>
                <a:gd name="T6" fmla="*/ 794 w 964"/>
                <a:gd name="T7" fmla="*/ 624 h 964"/>
                <a:gd name="T8" fmla="*/ 794 w 964"/>
                <a:gd name="T9" fmla="*/ 454 h 964"/>
                <a:gd name="T10" fmla="*/ 680 w 964"/>
                <a:gd name="T11" fmla="*/ 454 h 964"/>
                <a:gd name="T12" fmla="*/ 680 w 964"/>
                <a:gd name="T13" fmla="*/ 340 h 964"/>
                <a:gd name="T14" fmla="*/ 737 w 964"/>
                <a:gd name="T15" fmla="*/ 340 h 964"/>
                <a:gd name="T16" fmla="*/ 737 w 964"/>
                <a:gd name="T17" fmla="*/ 284 h 964"/>
                <a:gd name="T18" fmla="*/ 794 w 964"/>
                <a:gd name="T19" fmla="*/ 284 h 964"/>
                <a:gd name="T20" fmla="*/ 794 w 964"/>
                <a:gd name="T21" fmla="*/ 0 h 964"/>
                <a:gd name="T22" fmla="*/ 680 w 964"/>
                <a:gd name="T23" fmla="*/ 0 h 964"/>
                <a:gd name="T24" fmla="*/ 680 w 964"/>
                <a:gd name="T25" fmla="*/ 57 h 964"/>
                <a:gd name="T26" fmla="*/ 283 w 964"/>
                <a:gd name="T27" fmla="*/ 57 h 964"/>
                <a:gd name="T28" fmla="*/ 283 w 964"/>
                <a:gd name="T29" fmla="*/ 0 h 964"/>
                <a:gd name="T30" fmla="*/ 56 w 964"/>
                <a:gd name="T31" fmla="*/ 0 h 964"/>
                <a:gd name="T32" fmla="*/ 56 w 964"/>
                <a:gd name="T33" fmla="*/ 57 h 964"/>
                <a:gd name="T34" fmla="*/ 0 w 964"/>
                <a:gd name="T35" fmla="*/ 57 h 964"/>
                <a:gd name="T36" fmla="*/ 0 w 964"/>
                <a:gd name="T37" fmla="*/ 170 h 964"/>
                <a:gd name="T38" fmla="*/ 113 w 964"/>
                <a:gd name="T39" fmla="*/ 170 h 964"/>
                <a:gd name="T40" fmla="*/ 113 w 964"/>
                <a:gd name="T41" fmla="*/ 397 h 964"/>
                <a:gd name="T42" fmla="*/ 227 w 964"/>
                <a:gd name="T43" fmla="*/ 397 h 964"/>
                <a:gd name="T44" fmla="*/ 227 w 964"/>
                <a:gd name="T45" fmla="*/ 567 h 964"/>
                <a:gd name="T46" fmla="*/ 340 w 964"/>
                <a:gd name="T47" fmla="*/ 567 h 964"/>
                <a:gd name="T48" fmla="*/ 340 w 964"/>
                <a:gd name="T49" fmla="*/ 624 h 964"/>
                <a:gd name="T50" fmla="*/ 397 w 964"/>
                <a:gd name="T51" fmla="*/ 624 h 964"/>
                <a:gd name="T52" fmla="*/ 397 w 964"/>
                <a:gd name="T53" fmla="*/ 737 h 964"/>
                <a:gd name="T54" fmla="*/ 567 w 964"/>
                <a:gd name="T55" fmla="*/ 737 h 964"/>
                <a:gd name="T56" fmla="*/ 567 w 964"/>
                <a:gd name="T57" fmla="*/ 794 h 964"/>
                <a:gd name="T58" fmla="*/ 623 w 964"/>
                <a:gd name="T59" fmla="*/ 794 h 964"/>
                <a:gd name="T60" fmla="*/ 623 w 964"/>
                <a:gd name="T61" fmla="*/ 851 h 964"/>
                <a:gd name="T62" fmla="*/ 680 w 964"/>
                <a:gd name="T63" fmla="*/ 851 h 964"/>
                <a:gd name="T64" fmla="*/ 680 w 964"/>
                <a:gd name="T65" fmla="*/ 964 h 964"/>
                <a:gd name="T66" fmla="*/ 737 w 964"/>
                <a:gd name="T67" fmla="*/ 964 h 964"/>
                <a:gd name="T68" fmla="*/ 737 w 964"/>
                <a:gd name="T69" fmla="*/ 907 h 964"/>
                <a:gd name="T70" fmla="*/ 794 w 964"/>
                <a:gd name="T71" fmla="*/ 907 h 964"/>
                <a:gd name="T72" fmla="*/ 794 w 964"/>
                <a:gd name="T73" fmla="*/ 851 h 964"/>
                <a:gd name="T74" fmla="*/ 907 w 964"/>
                <a:gd name="T75" fmla="*/ 851 h 964"/>
                <a:gd name="T76" fmla="*/ 907 w 964"/>
                <a:gd name="T77" fmla="*/ 794 h 964"/>
                <a:gd name="T78" fmla="*/ 964 w 964"/>
                <a:gd name="T79" fmla="*/ 794 h 964"/>
                <a:gd name="T80" fmla="*/ 964 w 964"/>
                <a:gd name="T81" fmla="*/ 68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964">
                  <a:moveTo>
                    <a:pt x="964" y="681"/>
                  </a:moveTo>
                  <a:lnTo>
                    <a:pt x="907" y="681"/>
                  </a:lnTo>
                  <a:lnTo>
                    <a:pt x="907" y="624"/>
                  </a:lnTo>
                  <a:lnTo>
                    <a:pt x="794" y="624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3" y="794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68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5" name="Freeform 865"/>
            <p:cNvSpPr>
              <a:spLocks/>
            </p:cNvSpPr>
            <p:nvPr/>
          </p:nvSpPr>
          <p:spPr bwMode="auto">
            <a:xfrm>
              <a:off x="2104" y="2230"/>
              <a:ext cx="1191" cy="681"/>
            </a:xfrm>
            <a:custGeom>
              <a:avLst/>
              <a:gdLst>
                <a:gd name="T0" fmla="*/ 114 w 1191"/>
                <a:gd name="T1" fmla="*/ 0 h 681"/>
                <a:gd name="T2" fmla="*/ 397 w 1191"/>
                <a:gd name="T3" fmla="*/ 0 h 681"/>
                <a:gd name="T4" fmla="*/ 397 w 1191"/>
                <a:gd name="T5" fmla="*/ 114 h 681"/>
                <a:gd name="T6" fmla="*/ 510 w 1191"/>
                <a:gd name="T7" fmla="*/ 114 h 681"/>
                <a:gd name="T8" fmla="*/ 510 w 1191"/>
                <a:gd name="T9" fmla="*/ 170 h 681"/>
                <a:gd name="T10" fmla="*/ 624 w 1191"/>
                <a:gd name="T11" fmla="*/ 170 h 681"/>
                <a:gd name="T12" fmla="*/ 624 w 1191"/>
                <a:gd name="T13" fmla="*/ 114 h 681"/>
                <a:gd name="T14" fmla="*/ 737 w 1191"/>
                <a:gd name="T15" fmla="*/ 114 h 681"/>
                <a:gd name="T16" fmla="*/ 737 w 1191"/>
                <a:gd name="T17" fmla="*/ 57 h 681"/>
                <a:gd name="T18" fmla="*/ 851 w 1191"/>
                <a:gd name="T19" fmla="*/ 57 h 681"/>
                <a:gd name="T20" fmla="*/ 851 w 1191"/>
                <a:gd name="T21" fmla="*/ 0 h 681"/>
                <a:gd name="T22" fmla="*/ 964 w 1191"/>
                <a:gd name="T23" fmla="*/ 0 h 681"/>
                <a:gd name="T24" fmla="*/ 964 w 1191"/>
                <a:gd name="T25" fmla="*/ 57 h 681"/>
                <a:gd name="T26" fmla="*/ 1077 w 1191"/>
                <a:gd name="T27" fmla="*/ 57 h 681"/>
                <a:gd name="T28" fmla="*/ 1077 w 1191"/>
                <a:gd name="T29" fmla="*/ 114 h 681"/>
                <a:gd name="T30" fmla="*/ 1134 w 1191"/>
                <a:gd name="T31" fmla="*/ 114 h 681"/>
                <a:gd name="T32" fmla="*/ 1134 w 1191"/>
                <a:gd name="T33" fmla="*/ 170 h 681"/>
                <a:gd name="T34" fmla="*/ 1191 w 1191"/>
                <a:gd name="T35" fmla="*/ 170 h 681"/>
                <a:gd name="T36" fmla="*/ 1191 w 1191"/>
                <a:gd name="T37" fmla="*/ 227 h 681"/>
                <a:gd name="T38" fmla="*/ 964 w 1191"/>
                <a:gd name="T39" fmla="*/ 227 h 681"/>
                <a:gd name="T40" fmla="*/ 964 w 1191"/>
                <a:gd name="T41" fmla="*/ 397 h 681"/>
                <a:gd name="T42" fmla="*/ 794 w 1191"/>
                <a:gd name="T43" fmla="*/ 397 h 681"/>
                <a:gd name="T44" fmla="*/ 794 w 1191"/>
                <a:gd name="T45" fmla="*/ 284 h 681"/>
                <a:gd name="T46" fmla="*/ 567 w 1191"/>
                <a:gd name="T47" fmla="*/ 284 h 681"/>
                <a:gd name="T48" fmla="*/ 567 w 1191"/>
                <a:gd name="T49" fmla="*/ 510 h 681"/>
                <a:gd name="T50" fmla="*/ 454 w 1191"/>
                <a:gd name="T51" fmla="*/ 510 h 681"/>
                <a:gd name="T52" fmla="*/ 454 w 1191"/>
                <a:gd name="T53" fmla="*/ 454 h 681"/>
                <a:gd name="T54" fmla="*/ 397 w 1191"/>
                <a:gd name="T55" fmla="*/ 454 h 681"/>
                <a:gd name="T56" fmla="*/ 397 w 1191"/>
                <a:gd name="T57" fmla="*/ 510 h 681"/>
                <a:gd name="T58" fmla="*/ 340 w 1191"/>
                <a:gd name="T59" fmla="*/ 510 h 681"/>
                <a:gd name="T60" fmla="*/ 340 w 1191"/>
                <a:gd name="T61" fmla="*/ 624 h 681"/>
                <a:gd name="T62" fmla="*/ 284 w 1191"/>
                <a:gd name="T63" fmla="*/ 624 h 681"/>
                <a:gd name="T64" fmla="*/ 284 w 1191"/>
                <a:gd name="T65" fmla="*/ 681 h 681"/>
                <a:gd name="T66" fmla="*/ 227 w 1191"/>
                <a:gd name="T67" fmla="*/ 681 h 681"/>
                <a:gd name="T68" fmla="*/ 227 w 1191"/>
                <a:gd name="T69" fmla="*/ 624 h 681"/>
                <a:gd name="T70" fmla="*/ 114 w 1191"/>
                <a:gd name="T71" fmla="*/ 624 h 681"/>
                <a:gd name="T72" fmla="*/ 114 w 1191"/>
                <a:gd name="T73" fmla="*/ 454 h 681"/>
                <a:gd name="T74" fmla="*/ 0 w 1191"/>
                <a:gd name="T75" fmla="*/ 454 h 681"/>
                <a:gd name="T76" fmla="*/ 0 w 1191"/>
                <a:gd name="T77" fmla="*/ 340 h 681"/>
                <a:gd name="T78" fmla="*/ 57 w 1191"/>
                <a:gd name="T79" fmla="*/ 340 h 681"/>
                <a:gd name="T80" fmla="*/ 57 w 1191"/>
                <a:gd name="T81" fmla="*/ 284 h 681"/>
                <a:gd name="T82" fmla="*/ 114 w 1191"/>
                <a:gd name="T83" fmla="*/ 284 h 681"/>
                <a:gd name="T84" fmla="*/ 114 w 1191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1">
                  <a:moveTo>
                    <a:pt x="114" y="0"/>
                  </a:moveTo>
                  <a:lnTo>
                    <a:pt x="397" y="0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964" y="227"/>
                  </a:lnTo>
                  <a:lnTo>
                    <a:pt x="964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6" name="Freeform 866"/>
            <p:cNvSpPr>
              <a:spLocks/>
            </p:cNvSpPr>
            <p:nvPr/>
          </p:nvSpPr>
          <p:spPr bwMode="auto">
            <a:xfrm>
              <a:off x="2444" y="2514"/>
              <a:ext cx="851" cy="907"/>
            </a:xfrm>
            <a:custGeom>
              <a:avLst/>
              <a:gdLst>
                <a:gd name="T0" fmla="*/ 511 w 851"/>
                <a:gd name="T1" fmla="*/ 113 h 907"/>
                <a:gd name="T2" fmla="*/ 511 w 851"/>
                <a:gd name="T3" fmla="*/ 226 h 907"/>
                <a:gd name="T4" fmla="*/ 737 w 851"/>
                <a:gd name="T5" fmla="*/ 226 h 907"/>
                <a:gd name="T6" fmla="*/ 737 w 851"/>
                <a:gd name="T7" fmla="*/ 283 h 907"/>
                <a:gd name="T8" fmla="*/ 794 w 851"/>
                <a:gd name="T9" fmla="*/ 283 h 907"/>
                <a:gd name="T10" fmla="*/ 794 w 851"/>
                <a:gd name="T11" fmla="*/ 340 h 907"/>
                <a:gd name="T12" fmla="*/ 851 w 851"/>
                <a:gd name="T13" fmla="*/ 340 h 907"/>
                <a:gd name="T14" fmla="*/ 851 w 851"/>
                <a:gd name="T15" fmla="*/ 453 h 907"/>
                <a:gd name="T16" fmla="*/ 737 w 851"/>
                <a:gd name="T17" fmla="*/ 453 h 907"/>
                <a:gd name="T18" fmla="*/ 737 w 851"/>
                <a:gd name="T19" fmla="*/ 510 h 907"/>
                <a:gd name="T20" fmla="*/ 851 w 851"/>
                <a:gd name="T21" fmla="*/ 510 h 907"/>
                <a:gd name="T22" fmla="*/ 851 w 851"/>
                <a:gd name="T23" fmla="*/ 567 h 907"/>
                <a:gd name="T24" fmla="*/ 794 w 851"/>
                <a:gd name="T25" fmla="*/ 567 h 907"/>
                <a:gd name="T26" fmla="*/ 794 w 851"/>
                <a:gd name="T27" fmla="*/ 680 h 907"/>
                <a:gd name="T28" fmla="*/ 851 w 851"/>
                <a:gd name="T29" fmla="*/ 680 h 907"/>
                <a:gd name="T30" fmla="*/ 851 w 851"/>
                <a:gd name="T31" fmla="*/ 850 h 907"/>
                <a:gd name="T32" fmla="*/ 794 w 851"/>
                <a:gd name="T33" fmla="*/ 850 h 907"/>
                <a:gd name="T34" fmla="*/ 794 w 851"/>
                <a:gd name="T35" fmla="*/ 907 h 907"/>
                <a:gd name="T36" fmla="*/ 737 w 851"/>
                <a:gd name="T37" fmla="*/ 907 h 907"/>
                <a:gd name="T38" fmla="*/ 737 w 851"/>
                <a:gd name="T39" fmla="*/ 850 h 907"/>
                <a:gd name="T40" fmla="*/ 624 w 851"/>
                <a:gd name="T41" fmla="*/ 850 h 907"/>
                <a:gd name="T42" fmla="*/ 624 w 851"/>
                <a:gd name="T43" fmla="*/ 794 h 907"/>
                <a:gd name="T44" fmla="*/ 567 w 851"/>
                <a:gd name="T45" fmla="*/ 794 h 907"/>
                <a:gd name="T46" fmla="*/ 567 w 851"/>
                <a:gd name="T47" fmla="*/ 567 h 907"/>
                <a:gd name="T48" fmla="*/ 511 w 851"/>
                <a:gd name="T49" fmla="*/ 567 h 907"/>
                <a:gd name="T50" fmla="*/ 511 w 851"/>
                <a:gd name="T51" fmla="*/ 510 h 907"/>
                <a:gd name="T52" fmla="*/ 397 w 851"/>
                <a:gd name="T53" fmla="*/ 510 h 907"/>
                <a:gd name="T54" fmla="*/ 397 w 851"/>
                <a:gd name="T55" fmla="*/ 567 h 907"/>
                <a:gd name="T56" fmla="*/ 284 w 851"/>
                <a:gd name="T57" fmla="*/ 567 h 907"/>
                <a:gd name="T58" fmla="*/ 284 w 851"/>
                <a:gd name="T59" fmla="*/ 510 h 907"/>
                <a:gd name="T60" fmla="*/ 170 w 851"/>
                <a:gd name="T61" fmla="*/ 510 h 907"/>
                <a:gd name="T62" fmla="*/ 170 w 851"/>
                <a:gd name="T63" fmla="*/ 453 h 907"/>
                <a:gd name="T64" fmla="*/ 114 w 851"/>
                <a:gd name="T65" fmla="*/ 453 h 907"/>
                <a:gd name="T66" fmla="*/ 114 w 851"/>
                <a:gd name="T67" fmla="*/ 397 h 907"/>
                <a:gd name="T68" fmla="*/ 57 w 851"/>
                <a:gd name="T69" fmla="*/ 397 h 907"/>
                <a:gd name="T70" fmla="*/ 57 w 851"/>
                <a:gd name="T71" fmla="*/ 340 h 907"/>
                <a:gd name="T72" fmla="*/ 0 w 851"/>
                <a:gd name="T73" fmla="*/ 340 h 907"/>
                <a:gd name="T74" fmla="*/ 0 w 851"/>
                <a:gd name="T75" fmla="*/ 226 h 907"/>
                <a:gd name="T76" fmla="*/ 57 w 851"/>
                <a:gd name="T77" fmla="*/ 226 h 907"/>
                <a:gd name="T78" fmla="*/ 57 w 851"/>
                <a:gd name="T79" fmla="*/ 170 h 907"/>
                <a:gd name="T80" fmla="*/ 114 w 851"/>
                <a:gd name="T81" fmla="*/ 170 h 907"/>
                <a:gd name="T82" fmla="*/ 114 w 851"/>
                <a:gd name="T83" fmla="*/ 226 h 907"/>
                <a:gd name="T84" fmla="*/ 227 w 851"/>
                <a:gd name="T85" fmla="*/ 226 h 907"/>
                <a:gd name="T86" fmla="*/ 227 w 851"/>
                <a:gd name="T87" fmla="*/ 0 h 907"/>
                <a:gd name="T88" fmla="*/ 454 w 851"/>
                <a:gd name="T89" fmla="*/ 0 h 907"/>
                <a:gd name="T90" fmla="*/ 454 w 851"/>
                <a:gd name="T91" fmla="*/ 113 h 907"/>
                <a:gd name="T92" fmla="*/ 511 w 851"/>
                <a:gd name="T9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1" h="907">
                  <a:moveTo>
                    <a:pt x="511" y="113"/>
                  </a:moveTo>
                  <a:lnTo>
                    <a:pt x="511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8" name="Freeform 868"/>
            <p:cNvSpPr>
              <a:spLocks/>
            </p:cNvSpPr>
            <p:nvPr/>
          </p:nvSpPr>
          <p:spPr bwMode="auto">
            <a:xfrm>
              <a:off x="2955" y="2287"/>
              <a:ext cx="1190" cy="567"/>
            </a:xfrm>
            <a:custGeom>
              <a:avLst/>
              <a:gdLst>
                <a:gd name="T0" fmla="*/ 453 w 1190"/>
                <a:gd name="T1" fmla="*/ 57 h 567"/>
                <a:gd name="T2" fmla="*/ 453 w 1190"/>
                <a:gd name="T3" fmla="*/ 113 h 567"/>
                <a:gd name="T4" fmla="*/ 340 w 1190"/>
                <a:gd name="T5" fmla="*/ 113 h 567"/>
                <a:gd name="T6" fmla="*/ 340 w 1190"/>
                <a:gd name="T7" fmla="*/ 170 h 567"/>
                <a:gd name="T8" fmla="*/ 113 w 1190"/>
                <a:gd name="T9" fmla="*/ 170 h 567"/>
                <a:gd name="T10" fmla="*/ 113 w 1190"/>
                <a:gd name="T11" fmla="*/ 340 h 567"/>
                <a:gd name="T12" fmla="*/ 0 w 1190"/>
                <a:gd name="T13" fmla="*/ 340 h 567"/>
                <a:gd name="T14" fmla="*/ 0 w 1190"/>
                <a:gd name="T15" fmla="*/ 453 h 567"/>
                <a:gd name="T16" fmla="*/ 226 w 1190"/>
                <a:gd name="T17" fmla="*/ 453 h 567"/>
                <a:gd name="T18" fmla="*/ 226 w 1190"/>
                <a:gd name="T19" fmla="*/ 510 h 567"/>
                <a:gd name="T20" fmla="*/ 283 w 1190"/>
                <a:gd name="T21" fmla="*/ 510 h 567"/>
                <a:gd name="T22" fmla="*/ 283 w 1190"/>
                <a:gd name="T23" fmla="*/ 567 h 567"/>
                <a:gd name="T24" fmla="*/ 340 w 1190"/>
                <a:gd name="T25" fmla="*/ 567 h 567"/>
                <a:gd name="T26" fmla="*/ 340 w 1190"/>
                <a:gd name="T27" fmla="*/ 510 h 567"/>
                <a:gd name="T28" fmla="*/ 397 w 1190"/>
                <a:gd name="T29" fmla="*/ 510 h 567"/>
                <a:gd name="T30" fmla="*/ 397 w 1190"/>
                <a:gd name="T31" fmla="*/ 453 h 567"/>
                <a:gd name="T32" fmla="*/ 510 w 1190"/>
                <a:gd name="T33" fmla="*/ 453 h 567"/>
                <a:gd name="T34" fmla="*/ 510 w 1190"/>
                <a:gd name="T35" fmla="*/ 567 h 567"/>
                <a:gd name="T36" fmla="*/ 623 w 1190"/>
                <a:gd name="T37" fmla="*/ 567 h 567"/>
                <a:gd name="T38" fmla="*/ 623 w 1190"/>
                <a:gd name="T39" fmla="*/ 397 h 567"/>
                <a:gd name="T40" fmla="*/ 680 w 1190"/>
                <a:gd name="T41" fmla="*/ 397 h 567"/>
                <a:gd name="T42" fmla="*/ 680 w 1190"/>
                <a:gd name="T43" fmla="*/ 340 h 567"/>
                <a:gd name="T44" fmla="*/ 964 w 1190"/>
                <a:gd name="T45" fmla="*/ 340 h 567"/>
                <a:gd name="T46" fmla="*/ 964 w 1190"/>
                <a:gd name="T47" fmla="*/ 283 h 567"/>
                <a:gd name="T48" fmla="*/ 1134 w 1190"/>
                <a:gd name="T49" fmla="*/ 283 h 567"/>
                <a:gd name="T50" fmla="*/ 1134 w 1190"/>
                <a:gd name="T51" fmla="*/ 227 h 567"/>
                <a:gd name="T52" fmla="*/ 1190 w 1190"/>
                <a:gd name="T53" fmla="*/ 227 h 567"/>
                <a:gd name="T54" fmla="*/ 1190 w 1190"/>
                <a:gd name="T55" fmla="*/ 170 h 567"/>
                <a:gd name="T56" fmla="*/ 1134 w 1190"/>
                <a:gd name="T57" fmla="*/ 170 h 567"/>
                <a:gd name="T58" fmla="*/ 1134 w 1190"/>
                <a:gd name="T59" fmla="*/ 113 h 567"/>
                <a:gd name="T60" fmla="*/ 1020 w 1190"/>
                <a:gd name="T61" fmla="*/ 113 h 567"/>
                <a:gd name="T62" fmla="*/ 1020 w 1190"/>
                <a:gd name="T63" fmla="*/ 0 h 567"/>
                <a:gd name="T64" fmla="*/ 907 w 1190"/>
                <a:gd name="T65" fmla="*/ 0 h 567"/>
                <a:gd name="T66" fmla="*/ 907 w 1190"/>
                <a:gd name="T67" fmla="*/ 57 h 567"/>
                <a:gd name="T68" fmla="*/ 850 w 1190"/>
                <a:gd name="T69" fmla="*/ 57 h 567"/>
                <a:gd name="T70" fmla="*/ 850 w 1190"/>
                <a:gd name="T71" fmla="*/ 113 h 567"/>
                <a:gd name="T72" fmla="*/ 680 w 1190"/>
                <a:gd name="T73" fmla="*/ 113 h 567"/>
                <a:gd name="T74" fmla="*/ 680 w 1190"/>
                <a:gd name="T75" fmla="*/ 170 h 567"/>
                <a:gd name="T76" fmla="*/ 510 w 1190"/>
                <a:gd name="T77" fmla="*/ 170 h 567"/>
                <a:gd name="T78" fmla="*/ 510 w 1190"/>
                <a:gd name="T79" fmla="*/ 57 h 567"/>
                <a:gd name="T80" fmla="*/ 453 w 1190"/>
                <a:gd name="T8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567">
                  <a:moveTo>
                    <a:pt x="453" y="57"/>
                  </a:moveTo>
                  <a:lnTo>
                    <a:pt x="45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134" y="283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453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10" name="Freeform 870"/>
            <p:cNvSpPr>
              <a:spLocks/>
            </p:cNvSpPr>
            <p:nvPr/>
          </p:nvSpPr>
          <p:spPr bwMode="auto">
            <a:xfrm>
              <a:off x="3011" y="1833"/>
              <a:ext cx="624" cy="567"/>
            </a:xfrm>
            <a:custGeom>
              <a:avLst/>
              <a:gdLst>
                <a:gd name="T0" fmla="*/ 57 w 624"/>
                <a:gd name="T1" fmla="*/ 227 h 567"/>
                <a:gd name="T2" fmla="*/ 57 w 624"/>
                <a:gd name="T3" fmla="*/ 284 h 567"/>
                <a:gd name="T4" fmla="*/ 57 w 624"/>
                <a:gd name="T5" fmla="*/ 340 h 567"/>
                <a:gd name="T6" fmla="*/ 0 w 624"/>
                <a:gd name="T7" fmla="*/ 340 h 567"/>
                <a:gd name="T8" fmla="*/ 0 w 624"/>
                <a:gd name="T9" fmla="*/ 397 h 567"/>
                <a:gd name="T10" fmla="*/ 57 w 624"/>
                <a:gd name="T11" fmla="*/ 397 h 567"/>
                <a:gd name="T12" fmla="*/ 57 w 624"/>
                <a:gd name="T13" fmla="*/ 454 h 567"/>
                <a:gd name="T14" fmla="*/ 170 w 624"/>
                <a:gd name="T15" fmla="*/ 454 h 567"/>
                <a:gd name="T16" fmla="*/ 170 w 624"/>
                <a:gd name="T17" fmla="*/ 511 h 567"/>
                <a:gd name="T18" fmla="*/ 227 w 624"/>
                <a:gd name="T19" fmla="*/ 511 h 567"/>
                <a:gd name="T20" fmla="*/ 227 w 624"/>
                <a:gd name="T21" fmla="*/ 567 h 567"/>
                <a:gd name="T22" fmla="*/ 397 w 624"/>
                <a:gd name="T23" fmla="*/ 567 h 567"/>
                <a:gd name="T24" fmla="*/ 397 w 624"/>
                <a:gd name="T25" fmla="*/ 511 h 567"/>
                <a:gd name="T26" fmla="*/ 454 w 624"/>
                <a:gd name="T27" fmla="*/ 511 h 567"/>
                <a:gd name="T28" fmla="*/ 454 w 624"/>
                <a:gd name="T29" fmla="*/ 397 h 567"/>
                <a:gd name="T30" fmla="*/ 567 w 624"/>
                <a:gd name="T31" fmla="*/ 397 h 567"/>
                <a:gd name="T32" fmla="*/ 567 w 624"/>
                <a:gd name="T33" fmla="*/ 284 h 567"/>
                <a:gd name="T34" fmla="*/ 624 w 624"/>
                <a:gd name="T35" fmla="*/ 284 h 567"/>
                <a:gd name="T36" fmla="*/ 624 w 624"/>
                <a:gd name="T37" fmla="*/ 227 h 567"/>
                <a:gd name="T38" fmla="*/ 567 w 624"/>
                <a:gd name="T39" fmla="*/ 227 h 567"/>
                <a:gd name="T40" fmla="*/ 567 w 624"/>
                <a:gd name="T41" fmla="*/ 114 h 567"/>
                <a:gd name="T42" fmla="*/ 511 w 624"/>
                <a:gd name="T43" fmla="*/ 114 h 567"/>
                <a:gd name="T44" fmla="*/ 511 w 624"/>
                <a:gd name="T45" fmla="*/ 0 h 567"/>
                <a:gd name="T46" fmla="*/ 284 w 624"/>
                <a:gd name="T47" fmla="*/ 0 h 567"/>
                <a:gd name="T48" fmla="*/ 284 w 624"/>
                <a:gd name="T49" fmla="*/ 170 h 567"/>
                <a:gd name="T50" fmla="*/ 227 w 624"/>
                <a:gd name="T51" fmla="*/ 170 h 567"/>
                <a:gd name="T52" fmla="*/ 227 w 624"/>
                <a:gd name="T53" fmla="*/ 284 h 567"/>
                <a:gd name="T54" fmla="*/ 170 w 624"/>
                <a:gd name="T55" fmla="*/ 284 h 567"/>
                <a:gd name="T56" fmla="*/ 170 w 624"/>
                <a:gd name="T57" fmla="*/ 227 h 567"/>
                <a:gd name="T58" fmla="*/ 57 w 624"/>
                <a:gd name="T5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567">
                  <a:moveTo>
                    <a:pt x="57" y="227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11" name="Freeform 871"/>
            <p:cNvSpPr>
              <a:spLocks/>
            </p:cNvSpPr>
            <p:nvPr/>
          </p:nvSpPr>
          <p:spPr bwMode="auto">
            <a:xfrm>
              <a:off x="2841" y="1606"/>
              <a:ext cx="624" cy="681"/>
            </a:xfrm>
            <a:custGeom>
              <a:avLst/>
              <a:gdLst>
                <a:gd name="T0" fmla="*/ 511 w 624"/>
                <a:gd name="T1" fmla="*/ 0 h 681"/>
                <a:gd name="T2" fmla="*/ 284 w 624"/>
                <a:gd name="T3" fmla="*/ 0 h 681"/>
                <a:gd name="T4" fmla="*/ 284 w 624"/>
                <a:gd name="T5" fmla="*/ 171 h 681"/>
                <a:gd name="T6" fmla="*/ 114 w 624"/>
                <a:gd name="T7" fmla="*/ 171 h 681"/>
                <a:gd name="T8" fmla="*/ 114 w 624"/>
                <a:gd name="T9" fmla="*/ 341 h 681"/>
                <a:gd name="T10" fmla="*/ 57 w 624"/>
                <a:gd name="T11" fmla="*/ 341 h 681"/>
                <a:gd name="T12" fmla="*/ 57 w 624"/>
                <a:gd name="T13" fmla="*/ 397 h 681"/>
                <a:gd name="T14" fmla="*/ 0 w 624"/>
                <a:gd name="T15" fmla="*/ 397 h 681"/>
                <a:gd name="T16" fmla="*/ 0 w 624"/>
                <a:gd name="T17" fmla="*/ 624 h 681"/>
                <a:gd name="T18" fmla="*/ 57 w 624"/>
                <a:gd name="T19" fmla="*/ 624 h 681"/>
                <a:gd name="T20" fmla="*/ 57 w 624"/>
                <a:gd name="T21" fmla="*/ 681 h 681"/>
                <a:gd name="T22" fmla="*/ 114 w 624"/>
                <a:gd name="T23" fmla="*/ 681 h 681"/>
                <a:gd name="T24" fmla="*/ 114 w 624"/>
                <a:gd name="T25" fmla="*/ 624 h 681"/>
                <a:gd name="T26" fmla="*/ 170 w 624"/>
                <a:gd name="T27" fmla="*/ 624 h 681"/>
                <a:gd name="T28" fmla="*/ 170 w 624"/>
                <a:gd name="T29" fmla="*/ 567 h 681"/>
                <a:gd name="T30" fmla="*/ 227 w 624"/>
                <a:gd name="T31" fmla="*/ 567 h 681"/>
                <a:gd name="T32" fmla="*/ 227 w 624"/>
                <a:gd name="T33" fmla="*/ 454 h 681"/>
                <a:gd name="T34" fmla="*/ 340 w 624"/>
                <a:gd name="T35" fmla="*/ 454 h 681"/>
                <a:gd name="T36" fmla="*/ 340 w 624"/>
                <a:gd name="T37" fmla="*/ 511 h 681"/>
                <a:gd name="T38" fmla="*/ 397 w 624"/>
                <a:gd name="T39" fmla="*/ 511 h 681"/>
                <a:gd name="T40" fmla="*/ 397 w 624"/>
                <a:gd name="T41" fmla="*/ 397 h 681"/>
                <a:gd name="T42" fmla="*/ 454 w 624"/>
                <a:gd name="T43" fmla="*/ 397 h 681"/>
                <a:gd name="T44" fmla="*/ 454 w 624"/>
                <a:gd name="T45" fmla="*/ 227 h 681"/>
                <a:gd name="T46" fmla="*/ 624 w 624"/>
                <a:gd name="T47" fmla="*/ 227 h 681"/>
                <a:gd name="T48" fmla="*/ 624 w 624"/>
                <a:gd name="T49" fmla="*/ 114 h 681"/>
                <a:gd name="T50" fmla="*/ 567 w 624"/>
                <a:gd name="T51" fmla="*/ 114 h 681"/>
                <a:gd name="T52" fmla="*/ 567 w 624"/>
                <a:gd name="T53" fmla="*/ 57 h 681"/>
                <a:gd name="T54" fmla="*/ 511 w 624"/>
                <a:gd name="T55" fmla="*/ 57 h 681"/>
                <a:gd name="T56" fmla="*/ 511 w 624"/>
                <a:gd name="T5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81">
                  <a:moveTo>
                    <a:pt x="511" y="0"/>
                  </a:moveTo>
                  <a:lnTo>
                    <a:pt x="284" y="0"/>
                  </a:lnTo>
                  <a:lnTo>
                    <a:pt x="284" y="171"/>
                  </a:lnTo>
                  <a:lnTo>
                    <a:pt x="114" y="171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12" name="Freeform 872"/>
            <p:cNvSpPr>
              <a:spLocks/>
            </p:cNvSpPr>
            <p:nvPr/>
          </p:nvSpPr>
          <p:spPr bwMode="auto">
            <a:xfrm>
              <a:off x="2274" y="983"/>
              <a:ext cx="907" cy="1417"/>
            </a:xfrm>
            <a:custGeom>
              <a:avLst/>
              <a:gdLst>
                <a:gd name="T0" fmla="*/ 567 w 907"/>
                <a:gd name="T1" fmla="*/ 0 h 1417"/>
                <a:gd name="T2" fmla="*/ 567 w 907"/>
                <a:gd name="T3" fmla="*/ 56 h 1417"/>
                <a:gd name="T4" fmla="*/ 511 w 907"/>
                <a:gd name="T5" fmla="*/ 56 h 1417"/>
                <a:gd name="T6" fmla="*/ 511 w 907"/>
                <a:gd name="T7" fmla="*/ 170 h 1417"/>
                <a:gd name="T8" fmla="*/ 454 w 907"/>
                <a:gd name="T9" fmla="*/ 170 h 1417"/>
                <a:gd name="T10" fmla="*/ 454 w 907"/>
                <a:gd name="T11" fmla="*/ 340 h 1417"/>
                <a:gd name="T12" fmla="*/ 397 w 907"/>
                <a:gd name="T13" fmla="*/ 340 h 1417"/>
                <a:gd name="T14" fmla="*/ 397 w 907"/>
                <a:gd name="T15" fmla="*/ 397 h 1417"/>
                <a:gd name="T16" fmla="*/ 227 w 907"/>
                <a:gd name="T17" fmla="*/ 397 h 1417"/>
                <a:gd name="T18" fmla="*/ 227 w 907"/>
                <a:gd name="T19" fmla="*/ 567 h 1417"/>
                <a:gd name="T20" fmla="*/ 284 w 907"/>
                <a:gd name="T21" fmla="*/ 567 h 1417"/>
                <a:gd name="T22" fmla="*/ 284 w 907"/>
                <a:gd name="T23" fmla="*/ 623 h 1417"/>
                <a:gd name="T24" fmla="*/ 227 w 907"/>
                <a:gd name="T25" fmla="*/ 623 h 1417"/>
                <a:gd name="T26" fmla="*/ 227 w 907"/>
                <a:gd name="T27" fmla="*/ 680 h 1417"/>
                <a:gd name="T28" fmla="*/ 170 w 907"/>
                <a:gd name="T29" fmla="*/ 680 h 1417"/>
                <a:gd name="T30" fmla="*/ 170 w 907"/>
                <a:gd name="T31" fmla="*/ 850 h 1417"/>
                <a:gd name="T32" fmla="*/ 227 w 907"/>
                <a:gd name="T33" fmla="*/ 850 h 1417"/>
                <a:gd name="T34" fmla="*/ 227 w 907"/>
                <a:gd name="T35" fmla="*/ 964 h 1417"/>
                <a:gd name="T36" fmla="*/ 114 w 907"/>
                <a:gd name="T37" fmla="*/ 964 h 1417"/>
                <a:gd name="T38" fmla="*/ 114 w 907"/>
                <a:gd name="T39" fmla="*/ 1020 h 1417"/>
                <a:gd name="T40" fmla="*/ 57 w 907"/>
                <a:gd name="T41" fmla="*/ 1020 h 1417"/>
                <a:gd name="T42" fmla="*/ 57 w 907"/>
                <a:gd name="T43" fmla="*/ 1134 h 1417"/>
                <a:gd name="T44" fmla="*/ 0 w 907"/>
                <a:gd name="T45" fmla="*/ 1134 h 1417"/>
                <a:gd name="T46" fmla="*/ 0 w 907"/>
                <a:gd name="T47" fmla="*/ 1247 h 1417"/>
                <a:gd name="T48" fmla="*/ 227 w 907"/>
                <a:gd name="T49" fmla="*/ 1247 h 1417"/>
                <a:gd name="T50" fmla="*/ 227 w 907"/>
                <a:gd name="T51" fmla="*/ 1361 h 1417"/>
                <a:gd name="T52" fmla="*/ 340 w 907"/>
                <a:gd name="T53" fmla="*/ 1361 h 1417"/>
                <a:gd name="T54" fmla="*/ 340 w 907"/>
                <a:gd name="T55" fmla="*/ 1417 h 1417"/>
                <a:gd name="T56" fmla="*/ 454 w 907"/>
                <a:gd name="T57" fmla="*/ 1417 h 1417"/>
                <a:gd name="T58" fmla="*/ 454 w 907"/>
                <a:gd name="T59" fmla="*/ 1361 h 1417"/>
                <a:gd name="T60" fmla="*/ 567 w 907"/>
                <a:gd name="T61" fmla="*/ 1361 h 1417"/>
                <a:gd name="T62" fmla="*/ 567 w 907"/>
                <a:gd name="T63" fmla="*/ 1304 h 1417"/>
                <a:gd name="T64" fmla="*/ 624 w 907"/>
                <a:gd name="T65" fmla="*/ 1304 h 1417"/>
                <a:gd name="T66" fmla="*/ 624 w 907"/>
                <a:gd name="T67" fmla="*/ 1247 h 1417"/>
                <a:gd name="T68" fmla="*/ 567 w 907"/>
                <a:gd name="T69" fmla="*/ 1247 h 1417"/>
                <a:gd name="T70" fmla="*/ 567 w 907"/>
                <a:gd name="T71" fmla="*/ 1020 h 1417"/>
                <a:gd name="T72" fmla="*/ 624 w 907"/>
                <a:gd name="T73" fmla="*/ 1020 h 1417"/>
                <a:gd name="T74" fmla="*/ 624 w 907"/>
                <a:gd name="T75" fmla="*/ 964 h 1417"/>
                <a:gd name="T76" fmla="*/ 681 w 907"/>
                <a:gd name="T77" fmla="*/ 964 h 1417"/>
                <a:gd name="T78" fmla="*/ 681 w 907"/>
                <a:gd name="T79" fmla="*/ 794 h 1417"/>
                <a:gd name="T80" fmla="*/ 851 w 907"/>
                <a:gd name="T81" fmla="*/ 794 h 1417"/>
                <a:gd name="T82" fmla="*/ 851 w 907"/>
                <a:gd name="T83" fmla="*/ 510 h 1417"/>
                <a:gd name="T84" fmla="*/ 907 w 907"/>
                <a:gd name="T85" fmla="*/ 510 h 1417"/>
                <a:gd name="T86" fmla="*/ 907 w 907"/>
                <a:gd name="T87" fmla="*/ 283 h 1417"/>
                <a:gd name="T88" fmla="*/ 851 w 907"/>
                <a:gd name="T89" fmla="*/ 283 h 1417"/>
                <a:gd name="T90" fmla="*/ 851 w 907"/>
                <a:gd name="T91" fmla="*/ 227 h 1417"/>
                <a:gd name="T92" fmla="*/ 794 w 907"/>
                <a:gd name="T93" fmla="*/ 227 h 1417"/>
                <a:gd name="T94" fmla="*/ 794 w 907"/>
                <a:gd name="T95" fmla="*/ 170 h 1417"/>
                <a:gd name="T96" fmla="*/ 681 w 907"/>
                <a:gd name="T97" fmla="*/ 170 h 1417"/>
                <a:gd name="T98" fmla="*/ 681 w 907"/>
                <a:gd name="T99" fmla="*/ 113 h 1417"/>
                <a:gd name="T100" fmla="*/ 624 w 907"/>
                <a:gd name="T101" fmla="*/ 113 h 1417"/>
                <a:gd name="T102" fmla="*/ 624 w 907"/>
                <a:gd name="T103" fmla="*/ 0 h 1417"/>
                <a:gd name="T104" fmla="*/ 567 w 907"/>
                <a:gd name="T105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1417">
                  <a:moveTo>
                    <a:pt x="567" y="0"/>
                  </a:moveTo>
                  <a:lnTo>
                    <a:pt x="567" y="56"/>
                  </a:lnTo>
                  <a:lnTo>
                    <a:pt x="511" y="56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57" y="1020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681" y="964"/>
                  </a:lnTo>
                  <a:lnTo>
                    <a:pt x="681" y="794"/>
                  </a:lnTo>
                  <a:lnTo>
                    <a:pt x="851" y="794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683DDD9-B401-4C79-8978-6AD9D512ACCA}"/>
              </a:ext>
            </a:extLst>
          </p:cNvPr>
          <p:cNvSpPr txBox="1"/>
          <p:nvPr/>
        </p:nvSpPr>
        <p:spPr>
          <a:xfrm>
            <a:off x="233133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009EFB03-B944-4DA2-9E6B-6F796D7D2DC2}"/>
              </a:ext>
            </a:extLst>
          </p:cNvPr>
          <p:cNvSpPr txBox="1"/>
          <p:nvPr/>
        </p:nvSpPr>
        <p:spPr>
          <a:xfrm>
            <a:off x="197855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4F83872C-5C85-4946-9ABF-CAA568A0B47D}"/>
              </a:ext>
            </a:extLst>
          </p:cNvPr>
          <p:cNvCxnSpPr/>
          <p:nvPr/>
        </p:nvCxnSpPr>
        <p:spPr>
          <a:xfrm>
            <a:off x="224744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1CA52DEA-DE84-4206-B691-F59EEB8923C2}"/>
              </a:ext>
            </a:extLst>
          </p:cNvPr>
          <p:cNvGrpSpPr/>
          <p:nvPr/>
        </p:nvGrpSpPr>
        <p:grpSpPr>
          <a:xfrm>
            <a:off x="6018288" y="594504"/>
            <a:ext cx="720000" cy="430244"/>
            <a:chOff x="6555416" y="4900731"/>
            <a:chExt cx="720000" cy="378515"/>
          </a:xfrm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9B9EE9F6-612C-457C-81B9-01795B74996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大豊町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ECB29E6A-48B6-4A51-9E79-68CD5C79F0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40D47CAC-67E3-4236-A136-F9BAAA5610A0}"/>
              </a:ext>
            </a:extLst>
          </p:cNvPr>
          <p:cNvGrpSpPr/>
          <p:nvPr/>
        </p:nvGrpSpPr>
        <p:grpSpPr>
          <a:xfrm>
            <a:off x="6815242" y="854563"/>
            <a:ext cx="720000" cy="430244"/>
            <a:chOff x="6555416" y="4900731"/>
            <a:chExt cx="720000" cy="378515"/>
          </a:xfrm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9227E749-E1EE-4939-B42F-BE32643970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香美市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72B1494D-A390-48B2-9553-AF409BD8E84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5179DAEC-DAD6-4E05-8279-93C7855C2CE2}"/>
              </a:ext>
            </a:extLst>
          </p:cNvPr>
          <p:cNvGrpSpPr/>
          <p:nvPr/>
        </p:nvGrpSpPr>
        <p:grpSpPr>
          <a:xfrm>
            <a:off x="8576930" y="1852853"/>
            <a:ext cx="720000" cy="430244"/>
            <a:chOff x="6555416" y="4900731"/>
            <a:chExt cx="720000" cy="378515"/>
          </a:xfrm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1F240A79-F669-44DB-8055-D4C894CBF1A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東洋町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A28091C2-68DF-4CA2-B09D-2194BD4D26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813D46F5-B5EE-4917-8FE3-FEB0B6AC477A}"/>
              </a:ext>
            </a:extLst>
          </p:cNvPr>
          <p:cNvGrpSpPr/>
          <p:nvPr/>
        </p:nvGrpSpPr>
        <p:grpSpPr>
          <a:xfrm>
            <a:off x="7981312" y="3253814"/>
            <a:ext cx="720000" cy="430244"/>
            <a:chOff x="6555416" y="4900731"/>
            <a:chExt cx="720000" cy="378515"/>
          </a:xfrm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47DBC909-E2A1-4E95-9EBC-D7B819A5AA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室戸市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C7E0987D-A34A-4D31-913E-3D5C44948A5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3975B62E-CF34-42B6-B888-B37F3104D5F5}"/>
              </a:ext>
            </a:extLst>
          </p:cNvPr>
          <p:cNvGrpSpPr/>
          <p:nvPr/>
        </p:nvGrpSpPr>
        <p:grpSpPr>
          <a:xfrm>
            <a:off x="7687697" y="1332735"/>
            <a:ext cx="720000" cy="430244"/>
            <a:chOff x="6555416" y="4900731"/>
            <a:chExt cx="720000" cy="378515"/>
          </a:xfrm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73059549-E699-4613-9FDD-62C32761FB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馬路村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09220083-81F8-4D74-B1B5-A0D1208CDFB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E863EB82-B328-43E5-8F41-E9A44771EC7D}"/>
              </a:ext>
            </a:extLst>
          </p:cNvPr>
          <p:cNvGrpSpPr/>
          <p:nvPr/>
        </p:nvGrpSpPr>
        <p:grpSpPr>
          <a:xfrm>
            <a:off x="1337231" y="5091003"/>
            <a:ext cx="720000" cy="430244"/>
            <a:chOff x="6555416" y="4900731"/>
            <a:chExt cx="720000" cy="378515"/>
          </a:xfrm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9723FA30-8CA5-4F64-866F-2942BE4FD4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宿毛市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E8981956-D178-4975-B310-D2B1FC3AC0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5B245D17-7F5C-4D6A-B4B8-49441AE8521C}"/>
              </a:ext>
            </a:extLst>
          </p:cNvPr>
          <p:cNvGrpSpPr/>
          <p:nvPr/>
        </p:nvGrpSpPr>
        <p:grpSpPr>
          <a:xfrm>
            <a:off x="2125796" y="5393007"/>
            <a:ext cx="720000" cy="430244"/>
            <a:chOff x="6555416" y="4900731"/>
            <a:chExt cx="720000" cy="378515"/>
          </a:xfrm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F0A9C7B5-4821-4852-9ABA-94D83DF019E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三原村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53445BF3-6BBB-4687-BFB1-9414FE6F57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77C8C8D9-CD79-4816-B7EB-6980657D33BC}"/>
              </a:ext>
            </a:extLst>
          </p:cNvPr>
          <p:cNvGrpSpPr/>
          <p:nvPr/>
        </p:nvGrpSpPr>
        <p:grpSpPr>
          <a:xfrm>
            <a:off x="2125796" y="6030570"/>
            <a:ext cx="720000" cy="430244"/>
            <a:chOff x="6555416" y="4900731"/>
            <a:chExt cx="720000" cy="378515"/>
          </a:xfrm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16A100AC-2779-4A1A-A2B3-2357CC9D28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土佐清水市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56B467F4-1F31-42B1-B1DE-D70271B049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D410A1C5-3E0B-41A3-9FF0-A5201116EB94}"/>
              </a:ext>
            </a:extLst>
          </p:cNvPr>
          <p:cNvGrpSpPr/>
          <p:nvPr/>
        </p:nvGrpSpPr>
        <p:grpSpPr>
          <a:xfrm>
            <a:off x="1337231" y="6030570"/>
            <a:ext cx="720000" cy="430244"/>
            <a:chOff x="6555416" y="4900731"/>
            <a:chExt cx="720000" cy="378515"/>
          </a:xfrm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467170E7-5341-47B8-92CA-9C05D7F38FF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大月町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EB5631DE-6ACF-44E9-BFF3-7BDF5B73198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B3DE79FA-C38A-4B01-B9ED-95666DB3AEE1}"/>
              </a:ext>
            </a:extLst>
          </p:cNvPr>
          <p:cNvGrpSpPr/>
          <p:nvPr/>
        </p:nvGrpSpPr>
        <p:grpSpPr>
          <a:xfrm>
            <a:off x="1890904" y="4470218"/>
            <a:ext cx="720000" cy="430244"/>
            <a:chOff x="6555416" y="4900731"/>
            <a:chExt cx="720000" cy="378515"/>
          </a:xfrm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76201CC6-6938-4B35-B235-866C798C0B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54F3CF49-AEC6-44D5-88DF-DE378D9E10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60F6BD63-FD2E-4E8B-A657-F02E6E8A75BC}"/>
              </a:ext>
            </a:extLst>
          </p:cNvPr>
          <p:cNvGrpSpPr/>
          <p:nvPr/>
        </p:nvGrpSpPr>
        <p:grpSpPr>
          <a:xfrm>
            <a:off x="3023418" y="4470218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A195C499-FEAC-4EEA-A331-4E3ADB973B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黒潮町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C0D95F3C-FAF9-4398-8F5C-3098FBEDB9D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AF62F276-A32C-4211-A706-1E42FF466829}"/>
              </a:ext>
            </a:extLst>
          </p:cNvPr>
          <p:cNvGrpSpPr/>
          <p:nvPr/>
        </p:nvGrpSpPr>
        <p:grpSpPr>
          <a:xfrm>
            <a:off x="2570413" y="3664875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89565689-4BEF-44AF-939C-A4CF4C244E1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048B8F89-721A-40DE-9043-C9350674D50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C98E3D48-4E8C-400B-BC30-0422F5DE8FE7}"/>
              </a:ext>
            </a:extLst>
          </p:cNvPr>
          <p:cNvGrpSpPr/>
          <p:nvPr/>
        </p:nvGrpSpPr>
        <p:grpSpPr>
          <a:xfrm>
            <a:off x="3460795" y="3409251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6954AEF4-8565-4135-85E0-170617E316F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中土佐町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5553B94C-1B13-4473-9A99-4AA92EBC0B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BC377B40-E524-43F5-AC58-215D823B05BF}"/>
              </a:ext>
            </a:extLst>
          </p:cNvPr>
          <p:cNvGrpSpPr/>
          <p:nvPr/>
        </p:nvGrpSpPr>
        <p:grpSpPr>
          <a:xfrm>
            <a:off x="2117407" y="3010533"/>
            <a:ext cx="720000" cy="430244"/>
            <a:chOff x="6555416" y="4900731"/>
            <a:chExt cx="720000" cy="378515"/>
          </a:xfrm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A5A6124F-2F1A-4ACC-9A71-3962E646771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檮原町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EC7B4AF6-F8D2-4612-BE14-2010E54266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F6DCD730-B336-41AC-B56E-3692FC281DE1}"/>
              </a:ext>
            </a:extLst>
          </p:cNvPr>
          <p:cNvGrpSpPr/>
          <p:nvPr/>
        </p:nvGrpSpPr>
        <p:grpSpPr>
          <a:xfrm>
            <a:off x="2964695" y="2649807"/>
            <a:ext cx="720000" cy="430244"/>
            <a:chOff x="6555416" y="4900731"/>
            <a:chExt cx="720000" cy="378515"/>
          </a:xfrm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1CA1D760-0127-4A50-8C84-CFF0FDBCD87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津野町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63D9D672-B989-4D47-80B4-2D132B702E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F4A55115-4AF5-418F-94F3-A177468AFE66}"/>
              </a:ext>
            </a:extLst>
          </p:cNvPr>
          <p:cNvGrpSpPr/>
          <p:nvPr/>
        </p:nvGrpSpPr>
        <p:grpSpPr>
          <a:xfrm>
            <a:off x="3870706" y="2928777"/>
            <a:ext cx="720000" cy="430244"/>
            <a:chOff x="6555416" y="4900731"/>
            <a:chExt cx="720000" cy="378515"/>
          </a:xfrm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2962E3BC-C9E4-41BF-85F6-DAB33338BA8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須崎市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63E5A1F8-07D0-42C1-A4ED-E2A96B3441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1C3A6D22-0727-468B-940B-7E8F6AB28DDB}"/>
              </a:ext>
            </a:extLst>
          </p:cNvPr>
          <p:cNvGrpSpPr/>
          <p:nvPr/>
        </p:nvGrpSpPr>
        <p:grpSpPr>
          <a:xfrm>
            <a:off x="4625715" y="2719196"/>
            <a:ext cx="720000" cy="430244"/>
            <a:chOff x="6555416" y="4900731"/>
            <a:chExt cx="720000" cy="378515"/>
          </a:xfrm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BA9062EA-1686-41EE-BD37-1926DF3587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土佐市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F8DD7E11-4E2F-4AFD-A402-8794913E71C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3D1D3502-A33C-4B2C-93B6-915A1422C6B3}"/>
              </a:ext>
            </a:extLst>
          </p:cNvPr>
          <p:cNvGrpSpPr/>
          <p:nvPr/>
        </p:nvGrpSpPr>
        <p:grpSpPr>
          <a:xfrm>
            <a:off x="7831806" y="2716663"/>
            <a:ext cx="720000" cy="430244"/>
            <a:chOff x="6555416" y="4900731"/>
            <a:chExt cx="720000" cy="378515"/>
          </a:xfrm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185C5946-0A5C-4B96-A761-CFA6A8925C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北川村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E32FE7E0-634A-4507-A803-BA8EE35EDF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157E17C2-8F77-4C51-B76D-A4E37C49CBE2}"/>
              </a:ext>
            </a:extLst>
          </p:cNvPr>
          <p:cNvGrpSpPr/>
          <p:nvPr/>
        </p:nvGrpSpPr>
        <p:grpSpPr>
          <a:xfrm>
            <a:off x="7076797" y="2716663"/>
            <a:ext cx="720000" cy="430244"/>
            <a:chOff x="6555416" y="4900731"/>
            <a:chExt cx="720000" cy="378515"/>
          </a:xfrm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F8B11B28-71B8-45BF-A139-A47E439F881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06DBA8A6-6794-4F9D-8E73-1CB2AEA51F1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D415773F-AFD7-403F-BE95-FA8EDEE4F097}"/>
              </a:ext>
            </a:extLst>
          </p:cNvPr>
          <p:cNvGrpSpPr/>
          <p:nvPr/>
        </p:nvGrpSpPr>
        <p:grpSpPr>
          <a:xfrm>
            <a:off x="7076797" y="2246879"/>
            <a:ext cx="720000" cy="430244"/>
            <a:chOff x="6555416" y="4900731"/>
            <a:chExt cx="720000" cy="378515"/>
          </a:xfrm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4806B2F4-2271-4D15-B9CD-C61E141AFA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7FA01B0B-7984-4745-880A-8CF5C2828DB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F4C4CDD5-5591-41D4-9971-EC8DE6241232}"/>
              </a:ext>
            </a:extLst>
          </p:cNvPr>
          <p:cNvGrpSpPr/>
          <p:nvPr/>
        </p:nvGrpSpPr>
        <p:grpSpPr>
          <a:xfrm>
            <a:off x="7076797" y="3203224"/>
            <a:ext cx="720000" cy="430244"/>
            <a:chOff x="6555416" y="4900731"/>
            <a:chExt cx="720000" cy="378515"/>
          </a:xfrm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94432B92-2A1C-4813-9343-519BC8B34C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奈半利町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F1374E62-BCB4-4FB0-A83B-2883327ED0C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BEBA111B-233A-41D1-946C-D4AE8B48EAD3}"/>
              </a:ext>
            </a:extLst>
          </p:cNvPr>
          <p:cNvGrpSpPr/>
          <p:nvPr/>
        </p:nvGrpSpPr>
        <p:grpSpPr>
          <a:xfrm>
            <a:off x="6883851" y="1709984"/>
            <a:ext cx="720000" cy="430244"/>
            <a:chOff x="6555416" y="4900731"/>
            <a:chExt cx="720000" cy="378515"/>
          </a:xfrm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E8D39A96-069F-4109-A0C2-4948C022412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安芸市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0F3E900D-6C30-420B-AFB2-AC088C1536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3DA3D123-CAB2-4501-9D5B-4AE0E907557E}"/>
              </a:ext>
            </a:extLst>
          </p:cNvPr>
          <p:cNvGrpSpPr/>
          <p:nvPr/>
        </p:nvGrpSpPr>
        <p:grpSpPr>
          <a:xfrm>
            <a:off x="6313398" y="2246879"/>
            <a:ext cx="720000" cy="430244"/>
            <a:chOff x="6555416" y="4900731"/>
            <a:chExt cx="720000" cy="378515"/>
          </a:xfrm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C1F71768-8285-4022-BFA2-AD5A2F4DDE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芸西村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A8CF357C-4FDB-4055-9EE0-4714E3E1D8A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6" name="グループ化 145">
            <a:extLst>
              <a:ext uri="{FF2B5EF4-FFF2-40B4-BE49-F238E27FC236}">
                <a16:creationId xmlns:a16="http://schemas.microsoft.com/office/drawing/2014/main" id="{72C6C8CC-CA1F-4A1A-AAF5-BA78C61AD704}"/>
              </a:ext>
            </a:extLst>
          </p:cNvPr>
          <p:cNvGrpSpPr/>
          <p:nvPr/>
        </p:nvGrpSpPr>
        <p:grpSpPr>
          <a:xfrm>
            <a:off x="6103392" y="1777516"/>
            <a:ext cx="720000" cy="430244"/>
            <a:chOff x="6555416" y="4900731"/>
            <a:chExt cx="720000" cy="378515"/>
          </a:xfrm>
        </p:grpSpPr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42065809-FE7D-45A6-BFD2-0C6C863676C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香南市</a:t>
              </a:r>
            </a:p>
          </p:txBody>
        </p:sp>
        <p:sp>
          <p:nvSpPr>
            <p:cNvPr id="148" name="四角形: 上の 2 つの角を丸める 147">
              <a:extLst>
                <a:ext uri="{FF2B5EF4-FFF2-40B4-BE49-F238E27FC236}">
                  <a16:creationId xmlns:a16="http://schemas.microsoft.com/office/drawing/2014/main" id="{0A8681B9-D497-4B09-B0D8-F3FD556CB4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4873ABFB-F897-48F4-8743-F488F46F8843}"/>
              </a:ext>
            </a:extLst>
          </p:cNvPr>
          <p:cNvGrpSpPr/>
          <p:nvPr/>
        </p:nvGrpSpPr>
        <p:grpSpPr>
          <a:xfrm>
            <a:off x="5482607" y="1324510"/>
            <a:ext cx="720000" cy="430244"/>
            <a:chOff x="6555416" y="4900731"/>
            <a:chExt cx="720000" cy="378515"/>
          </a:xfrm>
        </p:grpSpPr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B5153C4F-5700-4D05-B2BD-44DE203419E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南国市</a:t>
              </a:r>
            </a:p>
          </p:txBody>
        </p:sp>
        <p:sp>
          <p:nvSpPr>
            <p:cNvPr id="151" name="四角形: 上の 2 つの角を丸める 150">
              <a:extLst>
                <a:ext uri="{FF2B5EF4-FFF2-40B4-BE49-F238E27FC236}">
                  <a16:creationId xmlns:a16="http://schemas.microsoft.com/office/drawing/2014/main" id="{8EC49219-524D-48D6-964C-4784E89703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4266E059-CAFB-4721-B78F-822F9A45D0FD}"/>
              </a:ext>
            </a:extLst>
          </p:cNvPr>
          <p:cNvGrpSpPr/>
          <p:nvPr/>
        </p:nvGrpSpPr>
        <p:grpSpPr>
          <a:xfrm>
            <a:off x="5246501" y="594504"/>
            <a:ext cx="720000" cy="430244"/>
            <a:chOff x="6555416" y="4900731"/>
            <a:chExt cx="720000" cy="378515"/>
          </a:xfrm>
        </p:grpSpPr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4FC383BF-7E22-49D8-AE22-150359F0E91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本山町</a:t>
              </a:r>
            </a:p>
          </p:txBody>
        </p:sp>
        <p:sp>
          <p:nvSpPr>
            <p:cNvPr id="154" name="四角形: 上の 2 つの角を丸める 153">
              <a:extLst>
                <a:ext uri="{FF2B5EF4-FFF2-40B4-BE49-F238E27FC236}">
                  <a16:creationId xmlns:a16="http://schemas.microsoft.com/office/drawing/2014/main" id="{3D3DA775-1C16-4B5A-BF0C-2CD029C1F7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7B9FA60F-1EA2-42C1-94EF-44274C324A6E}"/>
              </a:ext>
            </a:extLst>
          </p:cNvPr>
          <p:cNvGrpSpPr/>
          <p:nvPr/>
        </p:nvGrpSpPr>
        <p:grpSpPr>
          <a:xfrm>
            <a:off x="4483102" y="451891"/>
            <a:ext cx="720000" cy="430244"/>
            <a:chOff x="6555416" y="4900731"/>
            <a:chExt cx="720000" cy="37851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4983533B-FDE7-4863-949F-6D53E9CF836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大川村</a:t>
              </a:r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8FE5DC18-7A1A-4BCE-AB4B-FA1DDEC9A2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F5A4474-3C67-4461-B98B-6BE2448BCB92}"/>
              </a:ext>
            </a:extLst>
          </p:cNvPr>
          <p:cNvGrpSpPr/>
          <p:nvPr/>
        </p:nvGrpSpPr>
        <p:grpSpPr>
          <a:xfrm>
            <a:off x="4744376" y="1072840"/>
            <a:ext cx="720000" cy="430244"/>
            <a:chOff x="6555416" y="4900731"/>
            <a:chExt cx="720000" cy="378515"/>
          </a:xfrm>
        </p:grpSpPr>
        <p:sp>
          <p:nvSpPr>
            <p:cNvPr id="159" name="四角形: 上の 2 つの角を丸める 158">
              <a:extLst>
                <a:ext uri="{FF2B5EF4-FFF2-40B4-BE49-F238E27FC236}">
                  <a16:creationId xmlns:a16="http://schemas.microsoft.com/office/drawing/2014/main" id="{3FA32D10-34C7-49E0-83FD-4606177EFA2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土佐町</a:t>
              </a:r>
            </a:p>
          </p:txBody>
        </p:sp>
        <p:sp>
          <p:nvSpPr>
            <p:cNvPr id="160" name="四角形: 上の 2 つの角を丸める 159">
              <a:extLst>
                <a:ext uri="{FF2B5EF4-FFF2-40B4-BE49-F238E27FC236}">
                  <a16:creationId xmlns:a16="http://schemas.microsoft.com/office/drawing/2014/main" id="{D30CC2A5-8CF3-41E2-8983-9160D483499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7BB875AC-5247-4C5E-8B07-880FAFBE4DEA}"/>
              </a:ext>
            </a:extLst>
          </p:cNvPr>
          <p:cNvGrpSpPr/>
          <p:nvPr/>
        </p:nvGrpSpPr>
        <p:grpSpPr>
          <a:xfrm>
            <a:off x="4962490" y="1802846"/>
            <a:ext cx="720000" cy="430244"/>
            <a:chOff x="6555416" y="4900731"/>
            <a:chExt cx="720000" cy="378515"/>
          </a:xfrm>
        </p:grpSpPr>
        <p:sp>
          <p:nvSpPr>
            <p:cNvPr id="162" name="四角形: 上の 2 つの角を丸める 161">
              <a:extLst>
                <a:ext uri="{FF2B5EF4-FFF2-40B4-BE49-F238E27FC236}">
                  <a16:creationId xmlns:a16="http://schemas.microsoft.com/office/drawing/2014/main" id="{69E41519-B181-4C6B-9724-4D2857B845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高知市</a:t>
              </a:r>
            </a:p>
          </p:txBody>
        </p:sp>
        <p:sp>
          <p:nvSpPr>
            <p:cNvPr id="163" name="四角形: 上の 2 つの角を丸める 162">
              <a:extLst>
                <a:ext uri="{FF2B5EF4-FFF2-40B4-BE49-F238E27FC236}">
                  <a16:creationId xmlns:a16="http://schemas.microsoft.com/office/drawing/2014/main" id="{9E6F9E0E-CA67-4AF2-9B38-76E74E2CFB5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51CBC3FE-B2DB-40D7-A68C-7948E16B2A63}"/>
              </a:ext>
            </a:extLst>
          </p:cNvPr>
          <p:cNvGrpSpPr/>
          <p:nvPr/>
        </p:nvGrpSpPr>
        <p:grpSpPr>
          <a:xfrm>
            <a:off x="3922255" y="1072840"/>
            <a:ext cx="720000" cy="430244"/>
            <a:chOff x="6555416" y="4900731"/>
            <a:chExt cx="720000" cy="378515"/>
          </a:xfrm>
        </p:grpSpPr>
        <p:sp>
          <p:nvSpPr>
            <p:cNvPr id="165" name="四角形: 上の 2 つの角を丸める 164">
              <a:extLst>
                <a:ext uri="{FF2B5EF4-FFF2-40B4-BE49-F238E27FC236}">
                  <a16:creationId xmlns:a16="http://schemas.microsoft.com/office/drawing/2014/main" id="{E917895E-0574-497E-81CA-711459F70FA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いの町</a:t>
              </a: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94EF1579-7441-4854-B6F9-0F23FE08FB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F1F7E766-BB6B-464E-B84D-79CC44169BB6}"/>
              </a:ext>
            </a:extLst>
          </p:cNvPr>
          <p:cNvGrpSpPr/>
          <p:nvPr/>
        </p:nvGrpSpPr>
        <p:grpSpPr>
          <a:xfrm>
            <a:off x="3158857" y="1517620"/>
            <a:ext cx="720000" cy="430244"/>
            <a:chOff x="6555416" y="4900731"/>
            <a:chExt cx="720000" cy="378515"/>
          </a:xfrm>
        </p:grpSpPr>
        <p:sp>
          <p:nvSpPr>
            <p:cNvPr id="168" name="四角形: 上の 2 つの角を丸める 167">
              <a:extLst>
                <a:ext uri="{FF2B5EF4-FFF2-40B4-BE49-F238E27FC236}">
                  <a16:creationId xmlns:a16="http://schemas.microsoft.com/office/drawing/2014/main" id="{D05F4E6C-FECD-4761-988A-35BDCB227B2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仁淀川町</a:t>
              </a:r>
            </a:p>
          </p:txBody>
        </p:sp>
        <p:sp>
          <p:nvSpPr>
            <p:cNvPr id="169" name="四角形: 上の 2 つの角を丸める 168">
              <a:extLst>
                <a:ext uri="{FF2B5EF4-FFF2-40B4-BE49-F238E27FC236}">
                  <a16:creationId xmlns:a16="http://schemas.microsoft.com/office/drawing/2014/main" id="{2E02A420-9867-4753-9FBC-7F49103FB5D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3F3D1FF7-B8C6-480B-ADE3-D7663BB9A991}"/>
              </a:ext>
            </a:extLst>
          </p:cNvPr>
          <p:cNvGrpSpPr/>
          <p:nvPr/>
        </p:nvGrpSpPr>
        <p:grpSpPr>
          <a:xfrm>
            <a:off x="4206266" y="1878182"/>
            <a:ext cx="720000" cy="430244"/>
            <a:chOff x="6555416" y="4900731"/>
            <a:chExt cx="720000" cy="378515"/>
          </a:xfrm>
        </p:grpSpPr>
        <p:sp>
          <p:nvSpPr>
            <p:cNvPr id="171" name="四角形: 上の 2 つの角を丸める 170">
              <a:extLst>
                <a:ext uri="{FF2B5EF4-FFF2-40B4-BE49-F238E27FC236}">
                  <a16:creationId xmlns:a16="http://schemas.microsoft.com/office/drawing/2014/main" id="{5E19BE0C-DECC-433C-ABD1-47FC12B2D9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日高村</a:t>
              </a:r>
            </a:p>
          </p:txBody>
        </p:sp>
        <p:sp>
          <p:nvSpPr>
            <p:cNvPr id="172" name="四角形: 上の 2 つの角を丸める 171">
              <a:extLst>
                <a:ext uri="{FF2B5EF4-FFF2-40B4-BE49-F238E27FC236}">
                  <a16:creationId xmlns:a16="http://schemas.microsoft.com/office/drawing/2014/main" id="{7BFFD4FB-20A9-43FE-A1FB-FE1E219D5B1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3" name="グループ化 172">
            <a:extLst>
              <a:ext uri="{FF2B5EF4-FFF2-40B4-BE49-F238E27FC236}">
                <a16:creationId xmlns:a16="http://schemas.microsoft.com/office/drawing/2014/main" id="{720C510B-D04A-4052-9FCB-D3580982D62D}"/>
              </a:ext>
            </a:extLst>
          </p:cNvPr>
          <p:cNvGrpSpPr/>
          <p:nvPr/>
        </p:nvGrpSpPr>
        <p:grpSpPr>
          <a:xfrm>
            <a:off x="3358978" y="1987238"/>
            <a:ext cx="720000" cy="430244"/>
            <a:chOff x="6555416" y="4900731"/>
            <a:chExt cx="720000" cy="378515"/>
          </a:xfrm>
        </p:grpSpPr>
        <p:sp>
          <p:nvSpPr>
            <p:cNvPr id="174" name="四角形: 上の 2 つの角を丸める 173">
              <a:extLst>
                <a:ext uri="{FF2B5EF4-FFF2-40B4-BE49-F238E27FC236}">
                  <a16:creationId xmlns:a16="http://schemas.microsoft.com/office/drawing/2014/main" id="{6D0A4282-6563-4BA6-BB28-FE33C2572EB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越知町</a:t>
              </a:r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9C7178A7-EDFF-4A4F-8110-008F339A1EC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F0466C03-A287-4B16-BBAA-A2DDF6345735}"/>
              </a:ext>
            </a:extLst>
          </p:cNvPr>
          <p:cNvGrpSpPr/>
          <p:nvPr/>
        </p:nvGrpSpPr>
        <p:grpSpPr>
          <a:xfrm>
            <a:off x="3845539" y="2457022"/>
            <a:ext cx="720000" cy="430244"/>
            <a:chOff x="6555416" y="4900731"/>
            <a:chExt cx="720000" cy="378515"/>
          </a:xfrm>
        </p:grpSpPr>
        <p:sp>
          <p:nvSpPr>
            <p:cNvPr id="177" name="四角形: 上の 2 つの角を丸める 176">
              <a:extLst>
                <a:ext uri="{FF2B5EF4-FFF2-40B4-BE49-F238E27FC236}">
                  <a16:creationId xmlns:a16="http://schemas.microsoft.com/office/drawing/2014/main" id="{478DD3C0-E843-4D86-BEB4-E62160F1D7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佐川町</a:t>
              </a:r>
            </a:p>
          </p:txBody>
        </p:sp>
        <p:sp>
          <p:nvSpPr>
            <p:cNvPr id="178" name="四角形: 上の 2 つの角を丸める 177">
              <a:extLst>
                <a:ext uri="{FF2B5EF4-FFF2-40B4-BE49-F238E27FC236}">
                  <a16:creationId xmlns:a16="http://schemas.microsoft.com/office/drawing/2014/main" id="{CB6B73D6-8CF8-4AD7-A9FF-284CF38DEF7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13" name="Group 873"/>
          <p:cNvGrpSpPr>
            <a:grpSpLocks/>
          </p:cNvGrpSpPr>
          <p:nvPr/>
        </p:nvGrpSpPr>
        <p:grpSpPr bwMode="auto">
          <a:xfrm>
            <a:off x="773339" y="278947"/>
            <a:ext cx="8101920" cy="6492875"/>
            <a:chOff x="346" y="246"/>
            <a:chExt cx="7145" cy="5726"/>
          </a:xfrm>
        </p:grpSpPr>
        <p:sp>
          <p:nvSpPr>
            <p:cNvPr id="11073" name="Freeform 833"/>
            <p:cNvSpPr>
              <a:spLocks/>
            </p:cNvSpPr>
            <p:nvPr/>
          </p:nvSpPr>
          <p:spPr bwMode="auto">
            <a:xfrm>
              <a:off x="346" y="5746"/>
              <a:ext cx="171" cy="226"/>
            </a:xfrm>
            <a:custGeom>
              <a:avLst/>
              <a:gdLst>
                <a:gd name="T0" fmla="*/ 0 w 171"/>
                <a:gd name="T1" fmla="*/ 0 h 226"/>
                <a:gd name="T2" fmla="*/ 0 w 171"/>
                <a:gd name="T3" fmla="*/ 113 h 226"/>
                <a:gd name="T4" fmla="*/ 57 w 171"/>
                <a:gd name="T5" fmla="*/ 113 h 226"/>
                <a:gd name="T6" fmla="*/ 57 w 171"/>
                <a:gd name="T7" fmla="*/ 170 h 226"/>
                <a:gd name="T8" fmla="*/ 0 w 171"/>
                <a:gd name="T9" fmla="*/ 170 h 226"/>
                <a:gd name="T10" fmla="*/ 0 w 171"/>
                <a:gd name="T11" fmla="*/ 226 h 226"/>
                <a:gd name="T12" fmla="*/ 171 w 171"/>
                <a:gd name="T13" fmla="*/ 226 h 226"/>
                <a:gd name="T14" fmla="*/ 171 w 171"/>
                <a:gd name="T15" fmla="*/ 56 h 226"/>
                <a:gd name="T16" fmla="*/ 114 w 171"/>
                <a:gd name="T17" fmla="*/ 56 h 226"/>
                <a:gd name="T18" fmla="*/ 114 w 171"/>
                <a:gd name="T19" fmla="*/ 0 h 226"/>
                <a:gd name="T20" fmla="*/ 0 w 171"/>
                <a:gd name="T21" fmla="*/ 0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1" h="226">
                  <a:moveTo>
                    <a:pt x="0" y="0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6"/>
                  </a:lnTo>
                  <a:lnTo>
                    <a:pt x="171" y="226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4" name="Freeform 834"/>
            <p:cNvSpPr>
              <a:spLocks/>
            </p:cNvSpPr>
            <p:nvPr/>
          </p:nvSpPr>
          <p:spPr bwMode="auto">
            <a:xfrm>
              <a:off x="2841" y="529"/>
              <a:ext cx="1304" cy="1531"/>
            </a:xfrm>
            <a:custGeom>
              <a:avLst/>
              <a:gdLst>
                <a:gd name="T0" fmla="*/ 1191 w 1304"/>
                <a:gd name="T1" fmla="*/ 794 h 1531"/>
                <a:gd name="T2" fmla="*/ 1078 w 1304"/>
                <a:gd name="T3" fmla="*/ 851 h 1531"/>
                <a:gd name="T4" fmla="*/ 1021 w 1304"/>
                <a:gd name="T5" fmla="*/ 1021 h 1531"/>
                <a:gd name="T6" fmla="*/ 1078 w 1304"/>
                <a:gd name="T7" fmla="*/ 1134 h 1531"/>
                <a:gd name="T8" fmla="*/ 1021 w 1304"/>
                <a:gd name="T9" fmla="*/ 1191 h 1531"/>
                <a:gd name="T10" fmla="*/ 1078 w 1304"/>
                <a:gd name="T11" fmla="*/ 1248 h 1531"/>
                <a:gd name="T12" fmla="*/ 1304 w 1304"/>
                <a:gd name="T13" fmla="*/ 1418 h 1531"/>
                <a:gd name="T14" fmla="*/ 1248 w 1304"/>
                <a:gd name="T15" fmla="*/ 1531 h 1531"/>
                <a:gd name="T16" fmla="*/ 1134 w 1304"/>
                <a:gd name="T17" fmla="*/ 1474 h 1531"/>
                <a:gd name="T18" fmla="*/ 1021 w 1304"/>
                <a:gd name="T19" fmla="*/ 1361 h 1531"/>
                <a:gd name="T20" fmla="*/ 907 w 1304"/>
                <a:gd name="T21" fmla="*/ 1248 h 1531"/>
                <a:gd name="T22" fmla="*/ 851 w 1304"/>
                <a:gd name="T23" fmla="*/ 1304 h 1531"/>
                <a:gd name="T24" fmla="*/ 737 w 1304"/>
                <a:gd name="T25" fmla="*/ 1248 h 1531"/>
                <a:gd name="T26" fmla="*/ 624 w 1304"/>
                <a:gd name="T27" fmla="*/ 1191 h 1531"/>
                <a:gd name="T28" fmla="*/ 567 w 1304"/>
                <a:gd name="T29" fmla="*/ 1134 h 1531"/>
                <a:gd name="T30" fmla="*/ 511 w 1304"/>
                <a:gd name="T31" fmla="*/ 1077 h 1531"/>
                <a:gd name="T32" fmla="*/ 284 w 1304"/>
                <a:gd name="T33" fmla="*/ 964 h 1531"/>
                <a:gd name="T34" fmla="*/ 340 w 1304"/>
                <a:gd name="T35" fmla="*/ 737 h 1531"/>
                <a:gd name="T36" fmla="*/ 284 w 1304"/>
                <a:gd name="T37" fmla="*/ 681 h 1531"/>
                <a:gd name="T38" fmla="*/ 227 w 1304"/>
                <a:gd name="T39" fmla="*/ 624 h 1531"/>
                <a:gd name="T40" fmla="*/ 114 w 1304"/>
                <a:gd name="T41" fmla="*/ 567 h 1531"/>
                <a:gd name="T42" fmla="*/ 57 w 1304"/>
                <a:gd name="T43" fmla="*/ 454 h 1531"/>
                <a:gd name="T44" fmla="*/ 0 w 1304"/>
                <a:gd name="T45" fmla="*/ 340 h 1531"/>
                <a:gd name="T46" fmla="*/ 114 w 1304"/>
                <a:gd name="T47" fmla="*/ 227 h 1531"/>
                <a:gd name="T48" fmla="*/ 170 w 1304"/>
                <a:gd name="T49" fmla="*/ 170 h 1531"/>
                <a:gd name="T50" fmla="*/ 284 w 1304"/>
                <a:gd name="T51" fmla="*/ 227 h 1531"/>
                <a:gd name="T52" fmla="*/ 340 w 1304"/>
                <a:gd name="T53" fmla="*/ 170 h 1531"/>
                <a:gd name="T54" fmla="*/ 454 w 1304"/>
                <a:gd name="T55" fmla="*/ 0 h 1531"/>
                <a:gd name="T56" fmla="*/ 681 w 1304"/>
                <a:gd name="T57" fmla="*/ 57 h 1531"/>
                <a:gd name="T58" fmla="*/ 737 w 1304"/>
                <a:gd name="T59" fmla="*/ 114 h 1531"/>
                <a:gd name="T60" fmla="*/ 794 w 1304"/>
                <a:gd name="T61" fmla="*/ 170 h 1531"/>
                <a:gd name="T62" fmla="*/ 851 w 1304"/>
                <a:gd name="T63" fmla="*/ 510 h 1531"/>
                <a:gd name="T64" fmla="*/ 907 w 1304"/>
                <a:gd name="T65" fmla="*/ 567 h 1531"/>
                <a:gd name="T66" fmla="*/ 964 w 1304"/>
                <a:gd name="T67" fmla="*/ 624 h 1531"/>
                <a:gd name="T68" fmla="*/ 1021 w 1304"/>
                <a:gd name="T69" fmla="*/ 737 h 1531"/>
                <a:gd name="T70" fmla="*/ 1078 w 1304"/>
                <a:gd name="T71" fmla="*/ 681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304" h="1531">
                  <a:moveTo>
                    <a:pt x="1191" y="681"/>
                  </a:moveTo>
                  <a:lnTo>
                    <a:pt x="1191" y="794"/>
                  </a:lnTo>
                  <a:lnTo>
                    <a:pt x="1078" y="794"/>
                  </a:lnTo>
                  <a:lnTo>
                    <a:pt x="1078" y="851"/>
                  </a:lnTo>
                  <a:lnTo>
                    <a:pt x="1021" y="851"/>
                  </a:lnTo>
                  <a:lnTo>
                    <a:pt x="1021" y="1021"/>
                  </a:lnTo>
                  <a:lnTo>
                    <a:pt x="1078" y="1021"/>
                  </a:lnTo>
                  <a:lnTo>
                    <a:pt x="107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078" y="1191"/>
                  </a:lnTo>
                  <a:lnTo>
                    <a:pt x="1078" y="1248"/>
                  </a:lnTo>
                  <a:lnTo>
                    <a:pt x="1304" y="1248"/>
                  </a:lnTo>
                  <a:lnTo>
                    <a:pt x="1304" y="1418"/>
                  </a:lnTo>
                  <a:lnTo>
                    <a:pt x="1248" y="1418"/>
                  </a:lnTo>
                  <a:lnTo>
                    <a:pt x="1248" y="1531"/>
                  </a:lnTo>
                  <a:lnTo>
                    <a:pt x="1134" y="1531"/>
                  </a:lnTo>
                  <a:lnTo>
                    <a:pt x="1134" y="1474"/>
                  </a:lnTo>
                  <a:lnTo>
                    <a:pt x="1021" y="1474"/>
                  </a:lnTo>
                  <a:lnTo>
                    <a:pt x="1021" y="1361"/>
                  </a:lnTo>
                  <a:lnTo>
                    <a:pt x="907" y="1361"/>
                  </a:lnTo>
                  <a:lnTo>
                    <a:pt x="907" y="1248"/>
                  </a:lnTo>
                  <a:lnTo>
                    <a:pt x="851" y="1248"/>
                  </a:lnTo>
                  <a:lnTo>
                    <a:pt x="851" y="1304"/>
                  </a:lnTo>
                  <a:lnTo>
                    <a:pt x="737" y="1304"/>
                  </a:lnTo>
                  <a:lnTo>
                    <a:pt x="737" y="1248"/>
                  </a:lnTo>
                  <a:lnTo>
                    <a:pt x="624" y="1248"/>
                  </a:lnTo>
                  <a:lnTo>
                    <a:pt x="624" y="1191"/>
                  </a:lnTo>
                  <a:lnTo>
                    <a:pt x="567" y="1191"/>
                  </a:lnTo>
                  <a:lnTo>
                    <a:pt x="567" y="1134"/>
                  </a:lnTo>
                  <a:lnTo>
                    <a:pt x="511" y="1134"/>
                  </a:lnTo>
                  <a:lnTo>
                    <a:pt x="511" y="1077"/>
                  </a:lnTo>
                  <a:lnTo>
                    <a:pt x="284" y="1077"/>
                  </a:lnTo>
                  <a:lnTo>
                    <a:pt x="284" y="964"/>
                  </a:lnTo>
                  <a:lnTo>
                    <a:pt x="340" y="964"/>
                  </a:lnTo>
                  <a:lnTo>
                    <a:pt x="340" y="737"/>
                  </a:lnTo>
                  <a:lnTo>
                    <a:pt x="284" y="737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454" y="170"/>
                  </a:lnTo>
                  <a:lnTo>
                    <a:pt x="45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4" y="114"/>
                  </a:lnTo>
                  <a:lnTo>
                    <a:pt x="794" y="170"/>
                  </a:lnTo>
                  <a:lnTo>
                    <a:pt x="851" y="170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964" y="567"/>
                  </a:lnTo>
                  <a:lnTo>
                    <a:pt x="964" y="624"/>
                  </a:lnTo>
                  <a:lnTo>
                    <a:pt x="1021" y="624"/>
                  </a:lnTo>
                  <a:lnTo>
                    <a:pt x="1021" y="737"/>
                  </a:lnTo>
                  <a:lnTo>
                    <a:pt x="1078" y="737"/>
                  </a:lnTo>
                  <a:lnTo>
                    <a:pt x="1078" y="681"/>
                  </a:lnTo>
                  <a:lnTo>
                    <a:pt x="1191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5" name="Freeform 835"/>
            <p:cNvSpPr>
              <a:spLocks/>
            </p:cNvSpPr>
            <p:nvPr/>
          </p:nvSpPr>
          <p:spPr bwMode="auto">
            <a:xfrm>
              <a:off x="4542" y="1153"/>
              <a:ext cx="454" cy="907"/>
            </a:xfrm>
            <a:custGeom>
              <a:avLst/>
              <a:gdLst>
                <a:gd name="T0" fmla="*/ 0 w 454"/>
                <a:gd name="T1" fmla="*/ 0 h 907"/>
                <a:gd name="T2" fmla="*/ 0 w 454"/>
                <a:gd name="T3" fmla="*/ 227 h 907"/>
                <a:gd name="T4" fmla="*/ 57 w 454"/>
                <a:gd name="T5" fmla="*/ 227 h 907"/>
                <a:gd name="T6" fmla="*/ 57 w 454"/>
                <a:gd name="T7" fmla="*/ 340 h 907"/>
                <a:gd name="T8" fmla="*/ 0 w 454"/>
                <a:gd name="T9" fmla="*/ 340 h 907"/>
                <a:gd name="T10" fmla="*/ 0 w 454"/>
                <a:gd name="T11" fmla="*/ 453 h 907"/>
                <a:gd name="T12" fmla="*/ 57 w 454"/>
                <a:gd name="T13" fmla="*/ 453 h 907"/>
                <a:gd name="T14" fmla="*/ 57 w 454"/>
                <a:gd name="T15" fmla="*/ 510 h 907"/>
                <a:gd name="T16" fmla="*/ 170 w 454"/>
                <a:gd name="T17" fmla="*/ 510 h 907"/>
                <a:gd name="T18" fmla="*/ 170 w 454"/>
                <a:gd name="T19" fmla="*/ 624 h 907"/>
                <a:gd name="T20" fmla="*/ 227 w 454"/>
                <a:gd name="T21" fmla="*/ 624 h 907"/>
                <a:gd name="T22" fmla="*/ 227 w 454"/>
                <a:gd name="T23" fmla="*/ 737 h 907"/>
                <a:gd name="T24" fmla="*/ 170 w 454"/>
                <a:gd name="T25" fmla="*/ 737 h 907"/>
                <a:gd name="T26" fmla="*/ 170 w 454"/>
                <a:gd name="T27" fmla="*/ 794 h 907"/>
                <a:gd name="T28" fmla="*/ 114 w 454"/>
                <a:gd name="T29" fmla="*/ 794 h 907"/>
                <a:gd name="T30" fmla="*/ 114 w 454"/>
                <a:gd name="T31" fmla="*/ 907 h 907"/>
                <a:gd name="T32" fmla="*/ 227 w 454"/>
                <a:gd name="T33" fmla="*/ 907 h 907"/>
                <a:gd name="T34" fmla="*/ 227 w 454"/>
                <a:gd name="T35" fmla="*/ 850 h 907"/>
                <a:gd name="T36" fmla="*/ 454 w 454"/>
                <a:gd name="T37" fmla="*/ 850 h 907"/>
                <a:gd name="T38" fmla="*/ 454 w 454"/>
                <a:gd name="T39" fmla="*/ 567 h 907"/>
                <a:gd name="T40" fmla="*/ 397 w 454"/>
                <a:gd name="T41" fmla="*/ 567 h 907"/>
                <a:gd name="T42" fmla="*/ 397 w 454"/>
                <a:gd name="T43" fmla="*/ 227 h 907"/>
                <a:gd name="T44" fmla="*/ 284 w 454"/>
                <a:gd name="T45" fmla="*/ 227 h 907"/>
                <a:gd name="T46" fmla="*/ 284 w 454"/>
                <a:gd name="T47" fmla="*/ 170 h 907"/>
                <a:gd name="T48" fmla="*/ 170 w 454"/>
                <a:gd name="T49" fmla="*/ 170 h 907"/>
                <a:gd name="T50" fmla="*/ 170 w 454"/>
                <a:gd name="T51" fmla="*/ 57 h 907"/>
                <a:gd name="T52" fmla="*/ 114 w 454"/>
                <a:gd name="T53" fmla="*/ 57 h 907"/>
                <a:gd name="T54" fmla="*/ 114 w 454"/>
                <a:gd name="T55" fmla="*/ 0 h 907"/>
                <a:gd name="T56" fmla="*/ 0 w 454"/>
                <a:gd name="T57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4" h="907">
                  <a:moveTo>
                    <a:pt x="0" y="0"/>
                  </a:moveTo>
                  <a:lnTo>
                    <a:pt x="0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850"/>
                  </a:lnTo>
                  <a:lnTo>
                    <a:pt x="454" y="850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170" y="170"/>
                  </a:lnTo>
                  <a:lnTo>
                    <a:pt x="170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6" name="Freeform 836"/>
            <p:cNvSpPr>
              <a:spLocks/>
            </p:cNvSpPr>
            <p:nvPr/>
          </p:nvSpPr>
          <p:spPr bwMode="auto">
            <a:xfrm>
              <a:off x="4656" y="472"/>
              <a:ext cx="1928" cy="1248"/>
            </a:xfrm>
            <a:custGeom>
              <a:avLst/>
              <a:gdLst>
                <a:gd name="T0" fmla="*/ 113 w 1928"/>
                <a:gd name="T1" fmla="*/ 624 h 1248"/>
                <a:gd name="T2" fmla="*/ 56 w 1928"/>
                <a:gd name="T3" fmla="*/ 681 h 1248"/>
                <a:gd name="T4" fmla="*/ 0 w 1928"/>
                <a:gd name="T5" fmla="*/ 738 h 1248"/>
                <a:gd name="T6" fmla="*/ 56 w 1928"/>
                <a:gd name="T7" fmla="*/ 851 h 1248"/>
                <a:gd name="T8" fmla="*/ 170 w 1928"/>
                <a:gd name="T9" fmla="*/ 908 h 1248"/>
                <a:gd name="T10" fmla="*/ 283 w 1928"/>
                <a:gd name="T11" fmla="*/ 1248 h 1248"/>
                <a:gd name="T12" fmla="*/ 397 w 1928"/>
                <a:gd name="T13" fmla="*/ 1191 h 1248"/>
                <a:gd name="T14" fmla="*/ 623 w 1928"/>
                <a:gd name="T15" fmla="*/ 1134 h 1248"/>
                <a:gd name="T16" fmla="*/ 794 w 1928"/>
                <a:gd name="T17" fmla="*/ 1191 h 1248"/>
                <a:gd name="T18" fmla="*/ 850 w 1928"/>
                <a:gd name="T19" fmla="*/ 1134 h 1248"/>
                <a:gd name="T20" fmla="*/ 907 w 1928"/>
                <a:gd name="T21" fmla="*/ 1021 h 1248"/>
                <a:gd name="T22" fmla="*/ 964 w 1928"/>
                <a:gd name="T23" fmla="*/ 964 h 1248"/>
                <a:gd name="T24" fmla="*/ 1020 w 1928"/>
                <a:gd name="T25" fmla="*/ 908 h 1248"/>
                <a:gd name="T26" fmla="*/ 1247 w 1928"/>
                <a:gd name="T27" fmla="*/ 964 h 1248"/>
                <a:gd name="T28" fmla="*/ 1361 w 1928"/>
                <a:gd name="T29" fmla="*/ 908 h 1248"/>
                <a:gd name="T30" fmla="*/ 1417 w 1928"/>
                <a:gd name="T31" fmla="*/ 851 h 1248"/>
                <a:gd name="T32" fmla="*/ 1474 w 1928"/>
                <a:gd name="T33" fmla="*/ 794 h 1248"/>
                <a:gd name="T34" fmla="*/ 1531 w 1928"/>
                <a:gd name="T35" fmla="*/ 738 h 1248"/>
                <a:gd name="T36" fmla="*/ 1587 w 1928"/>
                <a:gd name="T37" fmla="*/ 624 h 1248"/>
                <a:gd name="T38" fmla="*/ 1928 w 1928"/>
                <a:gd name="T39" fmla="*/ 511 h 1248"/>
                <a:gd name="T40" fmla="*/ 1871 w 1928"/>
                <a:gd name="T41" fmla="*/ 284 h 1248"/>
                <a:gd name="T42" fmla="*/ 1814 w 1928"/>
                <a:gd name="T43" fmla="*/ 171 h 1248"/>
                <a:gd name="T44" fmla="*/ 1757 w 1928"/>
                <a:gd name="T45" fmla="*/ 57 h 1248"/>
                <a:gd name="T46" fmla="*/ 1587 w 1928"/>
                <a:gd name="T47" fmla="*/ 0 h 1248"/>
                <a:gd name="T48" fmla="*/ 1474 w 1928"/>
                <a:gd name="T49" fmla="*/ 57 h 1248"/>
                <a:gd name="T50" fmla="*/ 1417 w 1928"/>
                <a:gd name="T51" fmla="*/ 171 h 1248"/>
                <a:gd name="T52" fmla="*/ 1304 w 1928"/>
                <a:gd name="T53" fmla="*/ 227 h 1248"/>
                <a:gd name="T54" fmla="*/ 1247 w 1928"/>
                <a:gd name="T55" fmla="*/ 171 h 1248"/>
                <a:gd name="T56" fmla="*/ 1134 w 1928"/>
                <a:gd name="T57" fmla="*/ 227 h 1248"/>
                <a:gd name="T58" fmla="*/ 1077 w 1928"/>
                <a:gd name="T59" fmla="*/ 284 h 1248"/>
                <a:gd name="T60" fmla="*/ 1020 w 1928"/>
                <a:gd name="T61" fmla="*/ 341 h 1248"/>
                <a:gd name="T62" fmla="*/ 964 w 1928"/>
                <a:gd name="T63" fmla="*/ 397 h 1248"/>
                <a:gd name="T64" fmla="*/ 907 w 1928"/>
                <a:gd name="T65" fmla="*/ 454 h 1248"/>
                <a:gd name="T66" fmla="*/ 794 w 1928"/>
                <a:gd name="T67" fmla="*/ 567 h 1248"/>
                <a:gd name="T68" fmla="*/ 737 w 1928"/>
                <a:gd name="T69" fmla="*/ 511 h 1248"/>
                <a:gd name="T70" fmla="*/ 623 w 1928"/>
                <a:gd name="T71" fmla="*/ 567 h 1248"/>
                <a:gd name="T72" fmla="*/ 567 w 1928"/>
                <a:gd name="T73" fmla="*/ 624 h 1248"/>
                <a:gd name="T74" fmla="*/ 510 w 1928"/>
                <a:gd name="T75" fmla="*/ 681 h 1248"/>
                <a:gd name="T76" fmla="*/ 453 w 1928"/>
                <a:gd name="T77" fmla="*/ 738 h 1248"/>
                <a:gd name="T78" fmla="*/ 340 w 1928"/>
                <a:gd name="T79" fmla="*/ 681 h 1248"/>
                <a:gd name="T80" fmla="*/ 283 w 1928"/>
                <a:gd name="T81" fmla="*/ 624 h 1248"/>
                <a:gd name="T82" fmla="*/ 170 w 1928"/>
                <a:gd name="T83" fmla="*/ 56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928" h="1248">
                  <a:moveTo>
                    <a:pt x="113" y="567"/>
                  </a:moveTo>
                  <a:lnTo>
                    <a:pt x="113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738"/>
                  </a:lnTo>
                  <a:lnTo>
                    <a:pt x="56" y="738"/>
                  </a:lnTo>
                  <a:lnTo>
                    <a:pt x="56" y="851"/>
                  </a:lnTo>
                  <a:lnTo>
                    <a:pt x="170" y="851"/>
                  </a:lnTo>
                  <a:lnTo>
                    <a:pt x="170" y="908"/>
                  </a:lnTo>
                  <a:lnTo>
                    <a:pt x="283" y="908"/>
                  </a:lnTo>
                  <a:lnTo>
                    <a:pt x="283" y="1248"/>
                  </a:lnTo>
                  <a:lnTo>
                    <a:pt x="397" y="1248"/>
                  </a:lnTo>
                  <a:lnTo>
                    <a:pt x="39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850" y="1191"/>
                  </a:lnTo>
                  <a:lnTo>
                    <a:pt x="850" y="1134"/>
                  </a:lnTo>
                  <a:lnTo>
                    <a:pt x="907" y="1134"/>
                  </a:lnTo>
                  <a:lnTo>
                    <a:pt x="907" y="1021"/>
                  </a:lnTo>
                  <a:lnTo>
                    <a:pt x="964" y="1021"/>
                  </a:lnTo>
                  <a:lnTo>
                    <a:pt x="964" y="964"/>
                  </a:lnTo>
                  <a:lnTo>
                    <a:pt x="1020" y="964"/>
                  </a:lnTo>
                  <a:lnTo>
                    <a:pt x="1020" y="908"/>
                  </a:lnTo>
                  <a:lnTo>
                    <a:pt x="1247" y="908"/>
                  </a:lnTo>
                  <a:lnTo>
                    <a:pt x="1247" y="964"/>
                  </a:lnTo>
                  <a:lnTo>
                    <a:pt x="1361" y="964"/>
                  </a:lnTo>
                  <a:lnTo>
                    <a:pt x="1361" y="908"/>
                  </a:lnTo>
                  <a:lnTo>
                    <a:pt x="1417" y="908"/>
                  </a:lnTo>
                  <a:lnTo>
                    <a:pt x="1417" y="851"/>
                  </a:lnTo>
                  <a:lnTo>
                    <a:pt x="1474" y="851"/>
                  </a:lnTo>
                  <a:lnTo>
                    <a:pt x="1474" y="794"/>
                  </a:lnTo>
                  <a:lnTo>
                    <a:pt x="1531" y="794"/>
                  </a:lnTo>
                  <a:lnTo>
                    <a:pt x="1531" y="738"/>
                  </a:lnTo>
                  <a:lnTo>
                    <a:pt x="1587" y="738"/>
                  </a:lnTo>
                  <a:lnTo>
                    <a:pt x="1587" y="624"/>
                  </a:lnTo>
                  <a:lnTo>
                    <a:pt x="1928" y="624"/>
                  </a:lnTo>
                  <a:lnTo>
                    <a:pt x="1928" y="511"/>
                  </a:lnTo>
                  <a:lnTo>
                    <a:pt x="1871" y="511"/>
                  </a:lnTo>
                  <a:lnTo>
                    <a:pt x="1871" y="284"/>
                  </a:lnTo>
                  <a:lnTo>
                    <a:pt x="1814" y="284"/>
                  </a:lnTo>
                  <a:lnTo>
                    <a:pt x="1814" y="171"/>
                  </a:lnTo>
                  <a:lnTo>
                    <a:pt x="1757" y="171"/>
                  </a:lnTo>
                  <a:lnTo>
                    <a:pt x="1757" y="57"/>
                  </a:lnTo>
                  <a:lnTo>
                    <a:pt x="1587" y="57"/>
                  </a:lnTo>
                  <a:lnTo>
                    <a:pt x="1587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7" y="57"/>
                  </a:lnTo>
                  <a:lnTo>
                    <a:pt x="1417" y="171"/>
                  </a:lnTo>
                  <a:lnTo>
                    <a:pt x="1304" y="171"/>
                  </a:lnTo>
                  <a:lnTo>
                    <a:pt x="1304" y="227"/>
                  </a:lnTo>
                  <a:lnTo>
                    <a:pt x="1247" y="227"/>
                  </a:lnTo>
                  <a:lnTo>
                    <a:pt x="1247" y="171"/>
                  </a:lnTo>
                  <a:lnTo>
                    <a:pt x="1134" y="171"/>
                  </a:lnTo>
                  <a:lnTo>
                    <a:pt x="1134" y="227"/>
                  </a:lnTo>
                  <a:lnTo>
                    <a:pt x="1077" y="227"/>
                  </a:lnTo>
                  <a:lnTo>
                    <a:pt x="1077" y="284"/>
                  </a:lnTo>
                  <a:lnTo>
                    <a:pt x="1020" y="284"/>
                  </a:lnTo>
                  <a:lnTo>
                    <a:pt x="1020" y="341"/>
                  </a:lnTo>
                  <a:lnTo>
                    <a:pt x="964" y="341"/>
                  </a:lnTo>
                  <a:lnTo>
                    <a:pt x="96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794" y="454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511"/>
                  </a:lnTo>
                  <a:lnTo>
                    <a:pt x="623" y="511"/>
                  </a:lnTo>
                  <a:lnTo>
                    <a:pt x="623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453" y="681"/>
                  </a:lnTo>
                  <a:lnTo>
                    <a:pt x="453" y="738"/>
                  </a:lnTo>
                  <a:lnTo>
                    <a:pt x="340" y="738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113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7" name="Freeform 837"/>
            <p:cNvSpPr>
              <a:spLocks/>
            </p:cNvSpPr>
            <p:nvPr/>
          </p:nvSpPr>
          <p:spPr bwMode="auto">
            <a:xfrm>
              <a:off x="4996" y="1380"/>
              <a:ext cx="850" cy="680"/>
            </a:xfrm>
            <a:custGeom>
              <a:avLst/>
              <a:gdLst>
                <a:gd name="T0" fmla="*/ 850 w 850"/>
                <a:gd name="T1" fmla="*/ 0 h 680"/>
                <a:gd name="T2" fmla="*/ 680 w 850"/>
                <a:gd name="T3" fmla="*/ 0 h 680"/>
                <a:gd name="T4" fmla="*/ 680 w 850"/>
                <a:gd name="T5" fmla="*/ 56 h 680"/>
                <a:gd name="T6" fmla="*/ 624 w 850"/>
                <a:gd name="T7" fmla="*/ 56 h 680"/>
                <a:gd name="T8" fmla="*/ 624 w 850"/>
                <a:gd name="T9" fmla="*/ 113 h 680"/>
                <a:gd name="T10" fmla="*/ 567 w 850"/>
                <a:gd name="T11" fmla="*/ 113 h 680"/>
                <a:gd name="T12" fmla="*/ 567 w 850"/>
                <a:gd name="T13" fmla="*/ 226 h 680"/>
                <a:gd name="T14" fmla="*/ 510 w 850"/>
                <a:gd name="T15" fmla="*/ 226 h 680"/>
                <a:gd name="T16" fmla="*/ 510 w 850"/>
                <a:gd name="T17" fmla="*/ 283 h 680"/>
                <a:gd name="T18" fmla="*/ 454 w 850"/>
                <a:gd name="T19" fmla="*/ 283 h 680"/>
                <a:gd name="T20" fmla="*/ 454 w 850"/>
                <a:gd name="T21" fmla="*/ 226 h 680"/>
                <a:gd name="T22" fmla="*/ 283 w 850"/>
                <a:gd name="T23" fmla="*/ 226 h 680"/>
                <a:gd name="T24" fmla="*/ 283 w 850"/>
                <a:gd name="T25" fmla="*/ 283 h 680"/>
                <a:gd name="T26" fmla="*/ 57 w 850"/>
                <a:gd name="T27" fmla="*/ 283 h 680"/>
                <a:gd name="T28" fmla="*/ 57 w 850"/>
                <a:gd name="T29" fmla="*/ 340 h 680"/>
                <a:gd name="T30" fmla="*/ 0 w 850"/>
                <a:gd name="T31" fmla="*/ 340 h 680"/>
                <a:gd name="T32" fmla="*/ 0 w 850"/>
                <a:gd name="T33" fmla="*/ 623 h 680"/>
                <a:gd name="T34" fmla="*/ 113 w 850"/>
                <a:gd name="T35" fmla="*/ 623 h 680"/>
                <a:gd name="T36" fmla="*/ 113 w 850"/>
                <a:gd name="T37" fmla="*/ 567 h 680"/>
                <a:gd name="T38" fmla="*/ 227 w 850"/>
                <a:gd name="T39" fmla="*/ 567 h 680"/>
                <a:gd name="T40" fmla="*/ 227 w 850"/>
                <a:gd name="T41" fmla="*/ 623 h 680"/>
                <a:gd name="T42" fmla="*/ 283 w 850"/>
                <a:gd name="T43" fmla="*/ 623 h 680"/>
                <a:gd name="T44" fmla="*/ 283 w 850"/>
                <a:gd name="T45" fmla="*/ 680 h 680"/>
                <a:gd name="T46" fmla="*/ 397 w 850"/>
                <a:gd name="T47" fmla="*/ 680 h 680"/>
                <a:gd name="T48" fmla="*/ 397 w 850"/>
                <a:gd name="T49" fmla="*/ 567 h 680"/>
                <a:gd name="T50" fmla="*/ 454 w 850"/>
                <a:gd name="T51" fmla="*/ 567 h 680"/>
                <a:gd name="T52" fmla="*/ 454 w 850"/>
                <a:gd name="T53" fmla="*/ 510 h 680"/>
                <a:gd name="T54" fmla="*/ 510 w 850"/>
                <a:gd name="T55" fmla="*/ 510 h 680"/>
                <a:gd name="T56" fmla="*/ 510 w 850"/>
                <a:gd name="T57" fmla="*/ 453 h 680"/>
                <a:gd name="T58" fmla="*/ 567 w 850"/>
                <a:gd name="T59" fmla="*/ 453 h 680"/>
                <a:gd name="T60" fmla="*/ 567 w 850"/>
                <a:gd name="T61" fmla="*/ 340 h 680"/>
                <a:gd name="T62" fmla="*/ 737 w 850"/>
                <a:gd name="T63" fmla="*/ 340 h 680"/>
                <a:gd name="T64" fmla="*/ 737 w 850"/>
                <a:gd name="T65" fmla="*/ 226 h 680"/>
                <a:gd name="T66" fmla="*/ 794 w 850"/>
                <a:gd name="T67" fmla="*/ 226 h 680"/>
                <a:gd name="T68" fmla="*/ 794 w 850"/>
                <a:gd name="T69" fmla="*/ 56 h 680"/>
                <a:gd name="T70" fmla="*/ 850 w 850"/>
                <a:gd name="T71" fmla="*/ 56 h 680"/>
                <a:gd name="T72" fmla="*/ 850 w 850"/>
                <a:gd name="T7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850" h="680">
                  <a:moveTo>
                    <a:pt x="850" y="0"/>
                  </a:moveTo>
                  <a:lnTo>
                    <a:pt x="680" y="0"/>
                  </a:lnTo>
                  <a:lnTo>
                    <a:pt x="680" y="56"/>
                  </a:lnTo>
                  <a:lnTo>
                    <a:pt x="624" y="56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226"/>
                  </a:lnTo>
                  <a:lnTo>
                    <a:pt x="510" y="226"/>
                  </a:lnTo>
                  <a:lnTo>
                    <a:pt x="510" y="283"/>
                  </a:lnTo>
                  <a:lnTo>
                    <a:pt x="454" y="283"/>
                  </a:lnTo>
                  <a:lnTo>
                    <a:pt x="454" y="226"/>
                  </a:lnTo>
                  <a:lnTo>
                    <a:pt x="283" y="226"/>
                  </a:lnTo>
                  <a:lnTo>
                    <a:pt x="28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623"/>
                  </a:lnTo>
                  <a:lnTo>
                    <a:pt x="113" y="62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397" y="680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510" y="510"/>
                  </a:lnTo>
                  <a:lnTo>
                    <a:pt x="510" y="453"/>
                  </a:lnTo>
                  <a:lnTo>
                    <a:pt x="567" y="453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26"/>
                  </a:lnTo>
                  <a:lnTo>
                    <a:pt x="794" y="226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8" name="Freeform 838"/>
            <p:cNvSpPr>
              <a:spLocks/>
            </p:cNvSpPr>
            <p:nvPr/>
          </p:nvSpPr>
          <p:spPr bwMode="auto">
            <a:xfrm>
              <a:off x="5393" y="1720"/>
              <a:ext cx="397" cy="340"/>
            </a:xfrm>
            <a:custGeom>
              <a:avLst/>
              <a:gdLst>
                <a:gd name="T0" fmla="*/ 397 w 397"/>
                <a:gd name="T1" fmla="*/ 0 h 340"/>
                <a:gd name="T2" fmla="*/ 170 w 397"/>
                <a:gd name="T3" fmla="*/ 0 h 340"/>
                <a:gd name="T4" fmla="*/ 170 w 397"/>
                <a:gd name="T5" fmla="*/ 113 h 340"/>
                <a:gd name="T6" fmla="*/ 113 w 397"/>
                <a:gd name="T7" fmla="*/ 113 h 340"/>
                <a:gd name="T8" fmla="*/ 113 w 397"/>
                <a:gd name="T9" fmla="*/ 170 h 340"/>
                <a:gd name="T10" fmla="*/ 57 w 397"/>
                <a:gd name="T11" fmla="*/ 170 h 340"/>
                <a:gd name="T12" fmla="*/ 57 w 397"/>
                <a:gd name="T13" fmla="*/ 227 h 340"/>
                <a:gd name="T14" fmla="*/ 0 w 397"/>
                <a:gd name="T15" fmla="*/ 227 h 340"/>
                <a:gd name="T16" fmla="*/ 0 w 397"/>
                <a:gd name="T17" fmla="*/ 340 h 340"/>
                <a:gd name="T18" fmla="*/ 170 w 397"/>
                <a:gd name="T19" fmla="*/ 340 h 340"/>
                <a:gd name="T20" fmla="*/ 170 w 397"/>
                <a:gd name="T21" fmla="*/ 283 h 340"/>
                <a:gd name="T22" fmla="*/ 283 w 397"/>
                <a:gd name="T23" fmla="*/ 283 h 340"/>
                <a:gd name="T24" fmla="*/ 283 w 397"/>
                <a:gd name="T25" fmla="*/ 227 h 340"/>
                <a:gd name="T26" fmla="*/ 340 w 397"/>
                <a:gd name="T27" fmla="*/ 227 h 340"/>
                <a:gd name="T28" fmla="*/ 340 w 397"/>
                <a:gd name="T29" fmla="*/ 57 h 340"/>
                <a:gd name="T30" fmla="*/ 397 w 397"/>
                <a:gd name="T31" fmla="*/ 57 h 340"/>
                <a:gd name="T32" fmla="*/ 397 w 397"/>
                <a:gd name="T3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340">
                  <a:moveTo>
                    <a:pt x="397" y="0"/>
                  </a:moveTo>
                  <a:lnTo>
                    <a:pt x="170" y="0"/>
                  </a:lnTo>
                  <a:lnTo>
                    <a:pt x="17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283" y="283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9" name="Freeform 839"/>
            <p:cNvSpPr>
              <a:spLocks/>
            </p:cNvSpPr>
            <p:nvPr/>
          </p:nvSpPr>
          <p:spPr bwMode="auto">
            <a:xfrm>
              <a:off x="6130" y="1890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227 w 397"/>
                <a:gd name="T3" fmla="*/ 57 h 567"/>
                <a:gd name="T4" fmla="*/ 170 w 397"/>
                <a:gd name="T5" fmla="*/ 57 h 567"/>
                <a:gd name="T6" fmla="*/ 170 w 397"/>
                <a:gd name="T7" fmla="*/ 170 h 567"/>
                <a:gd name="T8" fmla="*/ 113 w 397"/>
                <a:gd name="T9" fmla="*/ 170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97 h 567"/>
                <a:gd name="T16" fmla="*/ 0 w 397"/>
                <a:gd name="T17" fmla="*/ 397 h 567"/>
                <a:gd name="T18" fmla="*/ 0 w 397"/>
                <a:gd name="T19" fmla="*/ 567 h 567"/>
                <a:gd name="T20" fmla="*/ 113 w 397"/>
                <a:gd name="T21" fmla="*/ 567 h 567"/>
                <a:gd name="T22" fmla="*/ 113 w 397"/>
                <a:gd name="T23" fmla="*/ 510 h 567"/>
                <a:gd name="T24" fmla="*/ 170 w 397"/>
                <a:gd name="T25" fmla="*/ 510 h 567"/>
                <a:gd name="T26" fmla="*/ 170 w 397"/>
                <a:gd name="T27" fmla="*/ 454 h 567"/>
                <a:gd name="T28" fmla="*/ 283 w 397"/>
                <a:gd name="T29" fmla="*/ 454 h 567"/>
                <a:gd name="T30" fmla="*/ 283 w 397"/>
                <a:gd name="T31" fmla="*/ 227 h 567"/>
                <a:gd name="T32" fmla="*/ 340 w 397"/>
                <a:gd name="T33" fmla="*/ 227 h 567"/>
                <a:gd name="T34" fmla="*/ 340 w 397"/>
                <a:gd name="T35" fmla="*/ 170 h 567"/>
                <a:gd name="T36" fmla="*/ 397 w 397"/>
                <a:gd name="T37" fmla="*/ 170 h 567"/>
                <a:gd name="T38" fmla="*/ 397 w 397"/>
                <a:gd name="T39" fmla="*/ 57 h 567"/>
                <a:gd name="T40" fmla="*/ 283 w 397"/>
                <a:gd name="T41" fmla="*/ 57 h 567"/>
                <a:gd name="T42" fmla="*/ 283 w 397"/>
                <a:gd name="T43" fmla="*/ 0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227" y="57"/>
                  </a:lnTo>
                  <a:lnTo>
                    <a:pt x="170" y="57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454"/>
                  </a:lnTo>
                  <a:lnTo>
                    <a:pt x="283" y="454"/>
                  </a:lnTo>
                  <a:lnTo>
                    <a:pt x="283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397" y="170"/>
                  </a:lnTo>
                  <a:lnTo>
                    <a:pt x="397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1" name="Freeform 841"/>
            <p:cNvSpPr>
              <a:spLocks/>
            </p:cNvSpPr>
            <p:nvPr/>
          </p:nvSpPr>
          <p:spPr bwMode="auto">
            <a:xfrm>
              <a:off x="6243" y="2344"/>
              <a:ext cx="170" cy="170"/>
            </a:xfrm>
            <a:custGeom>
              <a:avLst/>
              <a:gdLst>
                <a:gd name="T0" fmla="*/ 170 w 170"/>
                <a:gd name="T1" fmla="*/ 0 h 170"/>
                <a:gd name="T2" fmla="*/ 57 w 170"/>
                <a:gd name="T3" fmla="*/ 0 h 170"/>
                <a:gd name="T4" fmla="*/ 57 w 170"/>
                <a:gd name="T5" fmla="*/ 56 h 170"/>
                <a:gd name="T6" fmla="*/ 0 w 170"/>
                <a:gd name="T7" fmla="*/ 56 h 170"/>
                <a:gd name="T8" fmla="*/ 0 w 170"/>
                <a:gd name="T9" fmla="*/ 170 h 170"/>
                <a:gd name="T10" fmla="*/ 114 w 170"/>
                <a:gd name="T11" fmla="*/ 170 h 170"/>
                <a:gd name="T12" fmla="*/ 114 w 170"/>
                <a:gd name="T13" fmla="*/ 113 h 170"/>
                <a:gd name="T14" fmla="*/ 170 w 170"/>
                <a:gd name="T15" fmla="*/ 113 h 170"/>
                <a:gd name="T16" fmla="*/ 170 w 170"/>
                <a:gd name="T17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0" h="170">
                  <a:moveTo>
                    <a:pt x="170" y="0"/>
                  </a:moveTo>
                  <a:lnTo>
                    <a:pt x="57" y="0"/>
                  </a:ln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170" y="113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3" name="Freeform 843"/>
            <p:cNvSpPr>
              <a:spLocks/>
            </p:cNvSpPr>
            <p:nvPr/>
          </p:nvSpPr>
          <p:spPr bwMode="auto">
            <a:xfrm>
              <a:off x="6357" y="2400"/>
              <a:ext cx="397" cy="284"/>
            </a:xfrm>
            <a:custGeom>
              <a:avLst/>
              <a:gdLst>
                <a:gd name="T0" fmla="*/ 397 w 397"/>
                <a:gd name="T1" fmla="*/ 0 h 284"/>
                <a:gd name="T2" fmla="*/ 56 w 397"/>
                <a:gd name="T3" fmla="*/ 0 h 284"/>
                <a:gd name="T4" fmla="*/ 56 w 397"/>
                <a:gd name="T5" fmla="*/ 57 h 284"/>
                <a:gd name="T6" fmla="*/ 0 w 397"/>
                <a:gd name="T7" fmla="*/ 57 h 284"/>
                <a:gd name="T8" fmla="*/ 0 w 397"/>
                <a:gd name="T9" fmla="*/ 170 h 284"/>
                <a:gd name="T10" fmla="*/ 56 w 397"/>
                <a:gd name="T11" fmla="*/ 170 h 284"/>
                <a:gd name="T12" fmla="*/ 56 w 397"/>
                <a:gd name="T13" fmla="*/ 284 h 284"/>
                <a:gd name="T14" fmla="*/ 170 w 397"/>
                <a:gd name="T15" fmla="*/ 284 h 284"/>
                <a:gd name="T16" fmla="*/ 170 w 397"/>
                <a:gd name="T17" fmla="*/ 227 h 284"/>
                <a:gd name="T18" fmla="*/ 227 w 397"/>
                <a:gd name="T19" fmla="*/ 227 h 284"/>
                <a:gd name="T20" fmla="*/ 227 w 397"/>
                <a:gd name="T21" fmla="*/ 170 h 284"/>
                <a:gd name="T22" fmla="*/ 283 w 397"/>
                <a:gd name="T23" fmla="*/ 170 h 284"/>
                <a:gd name="T24" fmla="*/ 283 w 397"/>
                <a:gd name="T25" fmla="*/ 57 h 284"/>
                <a:gd name="T26" fmla="*/ 340 w 397"/>
                <a:gd name="T27" fmla="*/ 57 h 284"/>
                <a:gd name="T28" fmla="*/ 397 w 397"/>
                <a:gd name="T29" fmla="*/ 57 h 284"/>
                <a:gd name="T30" fmla="*/ 397 w 397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284">
                  <a:moveTo>
                    <a:pt x="397" y="0"/>
                  </a:move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4" name="Freeform 844"/>
            <p:cNvSpPr>
              <a:spLocks/>
            </p:cNvSpPr>
            <p:nvPr/>
          </p:nvSpPr>
          <p:spPr bwMode="auto">
            <a:xfrm>
              <a:off x="6413" y="2173"/>
              <a:ext cx="851" cy="1248"/>
            </a:xfrm>
            <a:custGeom>
              <a:avLst/>
              <a:gdLst>
                <a:gd name="T0" fmla="*/ 851 w 851"/>
                <a:gd name="T1" fmla="*/ 227 h 1248"/>
                <a:gd name="T2" fmla="*/ 851 w 851"/>
                <a:gd name="T3" fmla="*/ 341 h 1248"/>
                <a:gd name="T4" fmla="*/ 794 w 851"/>
                <a:gd name="T5" fmla="*/ 341 h 1248"/>
                <a:gd name="T6" fmla="*/ 794 w 851"/>
                <a:gd name="T7" fmla="*/ 397 h 1248"/>
                <a:gd name="T8" fmla="*/ 738 w 851"/>
                <a:gd name="T9" fmla="*/ 397 h 1248"/>
                <a:gd name="T10" fmla="*/ 738 w 851"/>
                <a:gd name="T11" fmla="*/ 681 h 1248"/>
                <a:gd name="T12" fmla="*/ 738 w 851"/>
                <a:gd name="T13" fmla="*/ 738 h 1248"/>
                <a:gd name="T14" fmla="*/ 681 w 851"/>
                <a:gd name="T15" fmla="*/ 738 h 1248"/>
                <a:gd name="T16" fmla="*/ 681 w 851"/>
                <a:gd name="T17" fmla="*/ 964 h 1248"/>
                <a:gd name="T18" fmla="*/ 624 w 851"/>
                <a:gd name="T19" fmla="*/ 964 h 1248"/>
                <a:gd name="T20" fmla="*/ 624 w 851"/>
                <a:gd name="T21" fmla="*/ 1248 h 1248"/>
                <a:gd name="T22" fmla="*/ 567 w 851"/>
                <a:gd name="T23" fmla="*/ 1248 h 1248"/>
                <a:gd name="T24" fmla="*/ 567 w 851"/>
                <a:gd name="T25" fmla="*/ 1135 h 1248"/>
                <a:gd name="T26" fmla="*/ 511 w 851"/>
                <a:gd name="T27" fmla="*/ 1135 h 1248"/>
                <a:gd name="T28" fmla="*/ 511 w 851"/>
                <a:gd name="T29" fmla="*/ 1078 h 1248"/>
                <a:gd name="T30" fmla="*/ 454 w 851"/>
                <a:gd name="T31" fmla="*/ 1078 h 1248"/>
                <a:gd name="T32" fmla="*/ 454 w 851"/>
                <a:gd name="T33" fmla="*/ 964 h 1248"/>
                <a:gd name="T34" fmla="*/ 284 w 851"/>
                <a:gd name="T35" fmla="*/ 964 h 1248"/>
                <a:gd name="T36" fmla="*/ 284 w 851"/>
                <a:gd name="T37" fmla="*/ 794 h 1248"/>
                <a:gd name="T38" fmla="*/ 227 w 851"/>
                <a:gd name="T39" fmla="*/ 794 h 1248"/>
                <a:gd name="T40" fmla="*/ 227 w 851"/>
                <a:gd name="T41" fmla="*/ 738 h 1248"/>
                <a:gd name="T42" fmla="*/ 171 w 851"/>
                <a:gd name="T43" fmla="*/ 738 h 1248"/>
                <a:gd name="T44" fmla="*/ 171 w 851"/>
                <a:gd name="T45" fmla="*/ 681 h 1248"/>
                <a:gd name="T46" fmla="*/ 114 w 851"/>
                <a:gd name="T47" fmla="*/ 681 h 1248"/>
                <a:gd name="T48" fmla="*/ 114 w 851"/>
                <a:gd name="T49" fmla="*/ 624 h 1248"/>
                <a:gd name="T50" fmla="*/ 57 w 851"/>
                <a:gd name="T51" fmla="*/ 624 h 1248"/>
                <a:gd name="T52" fmla="*/ 57 w 851"/>
                <a:gd name="T53" fmla="*/ 567 h 1248"/>
                <a:gd name="T54" fmla="*/ 0 w 851"/>
                <a:gd name="T55" fmla="*/ 567 h 1248"/>
                <a:gd name="T56" fmla="*/ 0 w 851"/>
                <a:gd name="T57" fmla="*/ 511 h 1248"/>
                <a:gd name="T58" fmla="*/ 114 w 851"/>
                <a:gd name="T59" fmla="*/ 511 h 1248"/>
                <a:gd name="T60" fmla="*/ 114 w 851"/>
                <a:gd name="T61" fmla="*/ 454 h 1248"/>
                <a:gd name="T62" fmla="*/ 171 w 851"/>
                <a:gd name="T63" fmla="*/ 454 h 1248"/>
                <a:gd name="T64" fmla="*/ 171 w 851"/>
                <a:gd name="T65" fmla="*/ 397 h 1248"/>
                <a:gd name="T66" fmla="*/ 227 w 851"/>
                <a:gd name="T67" fmla="*/ 397 h 1248"/>
                <a:gd name="T68" fmla="*/ 227 w 851"/>
                <a:gd name="T69" fmla="*/ 284 h 1248"/>
                <a:gd name="T70" fmla="*/ 341 w 851"/>
                <a:gd name="T71" fmla="*/ 284 h 1248"/>
                <a:gd name="T72" fmla="*/ 341 w 851"/>
                <a:gd name="T73" fmla="*/ 114 h 1248"/>
                <a:gd name="T74" fmla="*/ 511 w 851"/>
                <a:gd name="T75" fmla="*/ 114 h 1248"/>
                <a:gd name="T76" fmla="*/ 511 w 851"/>
                <a:gd name="T77" fmla="*/ 57 h 1248"/>
                <a:gd name="T78" fmla="*/ 624 w 851"/>
                <a:gd name="T79" fmla="*/ 57 h 1248"/>
                <a:gd name="T80" fmla="*/ 624 w 851"/>
                <a:gd name="T81" fmla="*/ 0 h 1248"/>
                <a:gd name="T82" fmla="*/ 681 w 851"/>
                <a:gd name="T83" fmla="*/ 0 h 1248"/>
                <a:gd name="T84" fmla="*/ 681 w 851"/>
                <a:gd name="T85" fmla="*/ 57 h 1248"/>
                <a:gd name="T86" fmla="*/ 738 w 851"/>
                <a:gd name="T87" fmla="*/ 57 h 1248"/>
                <a:gd name="T88" fmla="*/ 738 w 851"/>
                <a:gd name="T89" fmla="*/ 114 h 1248"/>
                <a:gd name="T90" fmla="*/ 794 w 851"/>
                <a:gd name="T91" fmla="*/ 114 h 1248"/>
                <a:gd name="T92" fmla="*/ 794 w 851"/>
                <a:gd name="T93" fmla="*/ 227 h 1248"/>
                <a:gd name="T94" fmla="*/ 851 w 851"/>
                <a:gd name="T95" fmla="*/ 227 h 1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851" h="1248">
                  <a:moveTo>
                    <a:pt x="851" y="227"/>
                  </a:moveTo>
                  <a:lnTo>
                    <a:pt x="851" y="341"/>
                  </a:lnTo>
                  <a:lnTo>
                    <a:pt x="794" y="341"/>
                  </a:lnTo>
                  <a:lnTo>
                    <a:pt x="794" y="397"/>
                  </a:lnTo>
                  <a:lnTo>
                    <a:pt x="738" y="397"/>
                  </a:lnTo>
                  <a:lnTo>
                    <a:pt x="738" y="681"/>
                  </a:lnTo>
                  <a:lnTo>
                    <a:pt x="738" y="738"/>
                  </a:lnTo>
                  <a:lnTo>
                    <a:pt x="681" y="738"/>
                  </a:lnTo>
                  <a:lnTo>
                    <a:pt x="681" y="964"/>
                  </a:lnTo>
                  <a:lnTo>
                    <a:pt x="624" y="964"/>
                  </a:lnTo>
                  <a:lnTo>
                    <a:pt x="624" y="1248"/>
                  </a:lnTo>
                  <a:lnTo>
                    <a:pt x="567" y="1248"/>
                  </a:lnTo>
                  <a:lnTo>
                    <a:pt x="567" y="1135"/>
                  </a:lnTo>
                  <a:lnTo>
                    <a:pt x="511" y="1135"/>
                  </a:lnTo>
                  <a:lnTo>
                    <a:pt x="511" y="1078"/>
                  </a:lnTo>
                  <a:lnTo>
                    <a:pt x="454" y="1078"/>
                  </a:lnTo>
                  <a:lnTo>
                    <a:pt x="454" y="964"/>
                  </a:lnTo>
                  <a:lnTo>
                    <a:pt x="284" y="964"/>
                  </a:lnTo>
                  <a:lnTo>
                    <a:pt x="284" y="794"/>
                  </a:lnTo>
                  <a:lnTo>
                    <a:pt x="227" y="794"/>
                  </a:lnTo>
                  <a:lnTo>
                    <a:pt x="227" y="738"/>
                  </a:lnTo>
                  <a:lnTo>
                    <a:pt x="171" y="738"/>
                  </a:lnTo>
                  <a:lnTo>
                    <a:pt x="171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1"/>
                  </a:lnTo>
                  <a:lnTo>
                    <a:pt x="114" y="511"/>
                  </a:lnTo>
                  <a:lnTo>
                    <a:pt x="114" y="454"/>
                  </a:lnTo>
                  <a:lnTo>
                    <a:pt x="171" y="454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284"/>
                  </a:lnTo>
                  <a:lnTo>
                    <a:pt x="341" y="284"/>
                  </a:lnTo>
                  <a:lnTo>
                    <a:pt x="341" y="114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624" y="57"/>
                  </a:lnTo>
                  <a:lnTo>
                    <a:pt x="62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5" name="Freeform 845"/>
            <p:cNvSpPr>
              <a:spLocks/>
            </p:cNvSpPr>
            <p:nvPr/>
          </p:nvSpPr>
          <p:spPr bwMode="auto">
            <a:xfrm>
              <a:off x="7094" y="1833"/>
              <a:ext cx="397" cy="567"/>
            </a:xfrm>
            <a:custGeom>
              <a:avLst/>
              <a:gdLst>
                <a:gd name="T0" fmla="*/ 397 w 397"/>
                <a:gd name="T1" fmla="*/ 0 h 567"/>
                <a:gd name="T2" fmla="*/ 397 w 397"/>
                <a:gd name="T3" fmla="*/ 170 h 567"/>
                <a:gd name="T4" fmla="*/ 340 w 397"/>
                <a:gd name="T5" fmla="*/ 170 h 567"/>
                <a:gd name="T6" fmla="*/ 340 w 397"/>
                <a:gd name="T7" fmla="*/ 340 h 567"/>
                <a:gd name="T8" fmla="*/ 283 w 397"/>
                <a:gd name="T9" fmla="*/ 340 h 567"/>
                <a:gd name="T10" fmla="*/ 283 w 397"/>
                <a:gd name="T11" fmla="*/ 397 h 567"/>
                <a:gd name="T12" fmla="*/ 227 w 397"/>
                <a:gd name="T13" fmla="*/ 397 h 567"/>
                <a:gd name="T14" fmla="*/ 227 w 397"/>
                <a:gd name="T15" fmla="*/ 511 h 567"/>
                <a:gd name="T16" fmla="*/ 170 w 397"/>
                <a:gd name="T17" fmla="*/ 511 h 567"/>
                <a:gd name="T18" fmla="*/ 170 w 397"/>
                <a:gd name="T19" fmla="*/ 567 h 567"/>
                <a:gd name="T20" fmla="*/ 113 w 397"/>
                <a:gd name="T21" fmla="*/ 567 h 567"/>
                <a:gd name="T22" fmla="*/ 113 w 397"/>
                <a:gd name="T23" fmla="*/ 454 h 567"/>
                <a:gd name="T24" fmla="*/ 57 w 397"/>
                <a:gd name="T25" fmla="*/ 454 h 567"/>
                <a:gd name="T26" fmla="*/ 57 w 397"/>
                <a:gd name="T27" fmla="*/ 397 h 567"/>
                <a:gd name="T28" fmla="*/ 0 w 397"/>
                <a:gd name="T29" fmla="*/ 397 h 567"/>
                <a:gd name="T30" fmla="*/ 0 w 397"/>
                <a:gd name="T31" fmla="*/ 284 h 567"/>
                <a:gd name="T32" fmla="*/ 57 w 397"/>
                <a:gd name="T33" fmla="*/ 284 h 567"/>
                <a:gd name="T34" fmla="*/ 57 w 397"/>
                <a:gd name="T35" fmla="*/ 227 h 567"/>
                <a:gd name="T36" fmla="*/ 0 w 397"/>
                <a:gd name="T37" fmla="*/ 227 h 567"/>
                <a:gd name="T38" fmla="*/ 0 w 397"/>
                <a:gd name="T39" fmla="*/ 0 h 567"/>
                <a:gd name="T40" fmla="*/ 170 w 397"/>
                <a:gd name="T41" fmla="*/ 0 h 567"/>
                <a:gd name="T42" fmla="*/ 170 w 397"/>
                <a:gd name="T43" fmla="*/ 57 h 567"/>
                <a:gd name="T44" fmla="*/ 283 w 397"/>
                <a:gd name="T45" fmla="*/ 57 h 567"/>
                <a:gd name="T46" fmla="*/ 283 w 397"/>
                <a:gd name="T47" fmla="*/ 0 h 567"/>
                <a:gd name="T48" fmla="*/ 397 w 397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97" h="567">
                  <a:moveTo>
                    <a:pt x="397" y="0"/>
                  </a:moveTo>
                  <a:lnTo>
                    <a:pt x="397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227" y="39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6" name="Freeform 846"/>
            <p:cNvSpPr>
              <a:spLocks/>
            </p:cNvSpPr>
            <p:nvPr/>
          </p:nvSpPr>
          <p:spPr bwMode="auto">
            <a:xfrm>
              <a:off x="6413" y="1606"/>
              <a:ext cx="738" cy="794"/>
            </a:xfrm>
            <a:custGeom>
              <a:avLst/>
              <a:gdLst>
                <a:gd name="T0" fmla="*/ 681 w 738"/>
                <a:gd name="T1" fmla="*/ 114 h 794"/>
                <a:gd name="T2" fmla="*/ 681 w 738"/>
                <a:gd name="T3" fmla="*/ 454 h 794"/>
                <a:gd name="T4" fmla="*/ 738 w 738"/>
                <a:gd name="T5" fmla="*/ 454 h 794"/>
                <a:gd name="T6" fmla="*/ 738 w 738"/>
                <a:gd name="T7" fmla="*/ 511 h 794"/>
                <a:gd name="T8" fmla="*/ 681 w 738"/>
                <a:gd name="T9" fmla="*/ 511 h 794"/>
                <a:gd name="T10" fmla="*/ 681 w 738"/>
                <a:gd name="T11" fmla="*/ 567 h 794"/>
                <a:gd name="T12" fmla="*/ 624 w 738"/>
                <a:gd name="T13" fmla="*/ 567 h 794"/>
                <a:gd name="T14" fmla="*/ 624 w 738"/>
                <a:gd name="T15" fmla="*/ 624 h 794"/>
                <a:gd name="T16" fmla="*/ 511 w 738"/>
                <a:gd name="T17" fmla="*/ 624 h 794"/>
                <a:gd name="T18" fmla="*/ 511 w 738"/>
                <a:gd name="T19" fmla="*/ 681 h 794"/>
                <a:gd name="T20" fmla="*/ 341 w 738"/>
                <a:gd name="T21" fmla="*/ 681 h 794"/>
                <a:gd name="T22" fmla="*/ 341 w 738"/>
                <a:gd name="T23" fmla="*/ 794 h 794"/>
                <a:gd name="T24" fmla="*/ 0 w 738"/>
                <a:gd name="T25" fmla="*/ 794 h 794"/>
                <a:gd name="T26" fmla="*/ 0 w 738"/>
                <a:gd name="T27" fmla="*/ 511 h 794"/>
                <a:gd name="T28" fmla="*/ 57 w 738"/>
                <a:gd name="T29" fmla="*/ 511 h 794"/>
                <a:gd name="T30" fmla="*/ 57 w 738"/>
                <a:gd name="T31" fmla="*/ 454 h 794"/>
                <a:gd name="T32" fmla="*/ 114 w 738"/>
                <a:gd name="T33" fmla="*/ 454 h 794"/>
                <a:gd name="T34" fmla="*/ 114 w 738"/>
                <a:gd name="T35" fmla="*/ 397 h 794"/>
                <a:gd name="T36" fmla="*/ 171 w 738"/>
                <a:gd name="T37" fmla="*/ 397 h 794"/>
                <a:gd name="T38" fmla="*/ 171 w 738"/>
                <a:gd name="T39" fmla="*/ 341 h 794"/>
                <a:gd name="T40" fmla="*/ 227 w 738"/>
                <a:gd name="T41" fmla="*/ 341 h 794"/>
                <a:gd name="T42" fmla="*/ 227 w 738"/>
                <a:gd name="T43" fmla="*/ 171 h 794"/>
                <a:gd name="T44" fmla="*/ 227 w 738"/>
                <a:gd name="T45" fmla="*/ 57 h 794"/>
                <a:gd name="T46" fmla="*/ 511 w 738"/>
                <a:gd name="T47" fmla="*/ 57 h 794"/>
                <a:gd name="T48" fmla="*/ 511 w 738"/>
                <a:gd name="T49" fmla="*/ 0 h 794"/>
                <a:gd name="T50" fmla="*/ 567 w 738"/>
                <a:gd name="T51" fmla="*/ 0 h 794"/>
                <a:gd name="T52" fmla="*/ 567 w 738"/>
                <a:gd name="T53" fmla="*/ 57 h 794"/>
                <a:gd name="T54" fmla="*/ 624 w 738"/>
                <a:gd name="T55" fmla="*/ 57 h 794"/>
                <a:gd name="T56" fmla="*/ 624 w 738"/>
                <a:gd name="T57" fmla="*/ 114 h 794"/>
                <a:gd name="T58" fmla="*/ 681 w 738"/>
                <a:gd name="T59" fmla="*/ 11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738" h="794">
                  <a:moveTo>
                    <a:pt x="681" y="114"/>
                  </a:moveTo>
                  <a:lnTo>
                    <a:pt x="681" y="454"/>
                  </a:lnTo>
                  <a:lnTo>
                    <a:pt x="738" y="454"/>
                  </a:lnTo>
                  <a:lnTo>
                    <a:pt x="738" y="511"/>
                  </a:lnTo>
                  <a:lnTo>
                    <a:pt x="681" y="511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624"/>
                  </a:lnTo>
                  <a:lnTo>
                    <a:pt x="511" y="624"/>
                  </a:lnTo>
                  <a:lnTo>
                    <a:pt x="511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0" y="794"/>
                  </a:lnTo>
                  <a:lnTo>
                    <a:pt x="0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341"/>
                  </a:lnTo>
                  <a:lnTo>
                    <a:pt x="227" y="341"/>
                  </a:lnTo>
                  <a:lnTo>
                    <a:pt x="227" y="171"/>
                  </a:lnTo>
                  <a:lnTo>
                    <a:pt x="22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681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7" name="Freeform 847"/>
            <p:cNvSpPr>
              <a:spLocks/>
            </p:cNvSpPr>
            <p:nvPr/>
          </p:nvSpPr>
          <p:spPr bwMode="auto">
            <a:xfrm>
              <a:off x="6300" y="1153"/>
              <a:ext cx="737" cy="850"/>
            </a:xfrm>
            <a:custGeom>
              <a:avLst/>
              <a:gdLst>
                <a:gd name="T0" fmla="*/ 227 w 737"/>
                <a:gd name="T1" fmla="*/ 57 h 850"/>
                <a:gd name="T2" fmla="*/ 454 w 737"/>
                <a:gd name="T3" fmla="*/ 57 h 850"/>
                <a:gd name="T4" fmla="*/ 454 w 737"/>
                <a:gd name="T5" fmla="*/ 0 h 850"/>
                <a:gd name="T6" fmla="*/ 567 w 737"/>
                <a:gd name="T7" fmla="*/ 0 h 850"/>
                <a:gd name="T8" fmla="*/ 567 w 737"/>
                <a:gd name="T9" fmla="*/ 57 h 850"/>
                <a:gd name="T10" fmla="*/ 680 w 737"/>
                <a:gd name="T11" fmla="*/ 57 h 850"/>
                <a:gd name="T12" fmla="*/ 680 w 737"/>
                <a:gd name="T13" fmla="*/ 170 h 850"/>
                <a:gd name="T14" fmla="*/ 737 w 737"/>
                <a:gd name="T15" fmla="*/ 170 h 850"/>
                <a:gd name="T16" fmla="*/ 737 w 737"/>
                <a:gd name="T17" fmla="*/ 283 h 850"/>
                <a:gd name="T18" fmla="*/ 680 w 737"/>
                <a:gd name="T19" fmla="*/ 283 h 850"/>
                <a:gd name="T20" fmla="*/ 680 w 737"/>
                <a:gd name="T21" fmla="*/ 340 h 850"/>
                <a:gd name="T22" fmla="*/ 624 w 737"/>
                <a:gd name="T23" fmla="*/ 340 h 850"/>
                <a:gd name="T24" fmla="*/ 624 w 737"/>
                <a:gd name="T25" fmla="*/ 510 h 850"/>
                <a:gd name="T26" fmla="*/ 340 w 737"/>
                <a:gd name="T27" fmla="*/ 510 h 850"/>
                <a:gd name="T28" fmla="*/ 340 w 737"/>
                <a:gd name="T29" fmla="*/ 794 h 850"/>
                <a:gd name="T30" fmla="*/ 284 w 737"/>
                <a:gd name="T31" fmla="*/ 794 h 850"/>
                <a:gd name="T32" fmla="*/ 284 w 737"/>
                <a:gd name="T33" fmla="*/ 850 h 850"/>
                <a:gd name="T34" fmla="*/ 227 w 737"/>
                <a:gd name="T35" fmla="*/ 850 h 850"/>
                <a:gd name="T36" fmla="*/ 227 w 737"/>
                <a:gd name="T37" fmla="*/ 794 h 850"/>
                <a:gd name="T38" fmla="*/ 113 w 737"/>
                <a:gd name="T39" fmla="*/ 794 h 850"/>
                <a:gd name="T40" fmla="*/ 113 w 737"/>
                <a:gd name="T41" fmla="*/ 680 h 850"/>
                <a:gd name="T42" fmla="*/ 0 w 737"/>
                <a:gd name="T43" fmla="*/ 680 h 850"/>
                <a:gd name="T44" fmla="*/ 0 w 737"/>
                <a:gd name="T45" fmla="*/ 567 h 850"/>
                <a:gd name="T46" fmla="*/ 57 w 737"/>
                <a:gd name="T47" fmla="*/ 567 h 850"/>
                <a:gd name="T48" fmla="*/ 57 w 737"/>
                <a:gd name="T49" fmla="*/ 340 h 850"/>
                <a:gd name="T50" fmla="*/ 113 w 737"/>
                <a:gd name="T51" fmla="*/ 340 h 850"/>
                <a:gd name="T52" fmla="*/ 113 w 737"/>
                <a:gd name="T53" fmla="*/ 283 h 850"/>
                <a:gd name="T54" fmla="*/ 227 w 737"/>
                <a:gd name="T55" fmla="*/ 283 h 850"/>
                <a:gd name="T56" fmla="*/ 227 w 737"/>
                <a:gd name="T57" fmla="*/ 227 h 850"/>
                <a:gd name="T58" fmla="*/ 284 w 737"/>
                <a:gd name="T59" fmla="*/ 227 h 850"/>
                <a:gd name="T60" fmla="*/ 284 w 737"/>
                <a:gd name="T61" fmla="*/ 113 h 850"/>
                <a:gd name="T62" fmla="*/ 227 w 737"/>
                <a:gd name="T63" fmla="*/ 113 h 850"/>
                <a:gd name="T64" fmla="*/ 227 w 737"/>
                <a:gd name="T65" fmla="*/ 57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37" h="850">
                  <a:moveTo>
                    <a:pt x="227" y="57"/>
                  </a:move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70"/>
                  </a:lnTo>
                  <a:lnTo>
                    <a:pt x="737" y="170"/>
                  </a:lnTo>
                  <a:lnTo>
                    <a:pt x="737" y="283"/>
                  </a:lnTo>
                  <a:lnTo>
                    <a:pt x="680" y="283"/>
                  </a:lnTo>
                  <a:lnTo>
                    <a:pt x="680" y="340"/>
                  </a:lnTo>
                  <a:lnTo>
                    <a:pt x="624" y="340"/>
                  </a:lnTo>
                  <a:lnTo>
                    <a:pt x="624" y="510"/>
                  </a:lnTo>
                  <a:lnTo>
                    <a:pt x="340" y="510"/>
                  </a:lnTo>
                  <a:lnTo>
                    <a:pt x="34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227" y="283"/>
                  </a:lnTo>
                  <a:lnTo>
                    <a:pt x="227" y="227"/>
                  </a:lnTo>
                  <a:lnTo>
                    <a:pt x="284" y="227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8" name="Freeform 848"/>
            <p:cNvSpPr>
              <a:spLocks/>
            </p:cNvSpPr>
            <p:nvPr/>
          </p:nvSpPr>
          <p:spPr bwMode="auto">
            <a:xfrm>
              <a:off x="5563" y="1096"/>
              <a:ext cx="1021" cy="1304"/>
            </a:xfrm>
            <a:custGeom>
              <a:avLst/>
              <a:gdLst>
                <a:gd name="T0" fmla="*/ 1021 w 1021"/>
                <a:gd name="T1" fmla="*/ 0 h 1304"/>
                <a:gd name="T2" fmla="*/ 680 w 1021"/>
                <a:gd name="T3" fmla="*/ 0 h 1304"/>
                <a:gd name="T4" fmla="*/ 680 w 1021"/>
                <a:gd name="T5" fmla="*/ 114 h 1304"/>
                <a:gd name="T6" fmla="*/ 624 w 1021"/>
                <a:gd name="T7" fmla="*/ 114 h 1304"/>
                <a:gd name="T8" fmla="*/ 624 w 1021"/>
                <a:gd name="T9" fmla="*/ 170 h 1304"/>
                <a:gd name="T10" fmla="*/ 567 w 1021"/>
                <a:gd name="T11" fmla="*/ 170 h 1304"/>
                <a:gd name="T12" fmla="*/ 567 w 1021"/>
                <a:gd name="T13" fmla="*/ 227 h 1304"/>
                <a:gd name="T14" fmla="*/ 510 w 1021"/>
                <a:gd name="T15" fmla="*/ 227 h 1304"/>
                <a:gd name="T16" fmla="*/ 510 w 1021"/>
                <a:gd name="T17" fmla="*/ 284 h 1304"/>
                <a:gd name="T18" fmla="*/ 454 w 1021"/>
                <a:gd name="T19" fmla="*/ 284 h 1304"/>
                <a:gd name="T20" fmla="*/ 454 w 1021"/>
                <a:gd name="T21" fmla="*/ 340 h 1304"/>
                <a:gd name="T22" fmla="*/ 340 w 1021"/>
                <a:gd name="T23" fmla="*/ 340 h 1304"/>
                <a:gd name="T24" fmla="*/ 340 w 1021"/>
                <a:gd name="T25" fmla="*/ 284 h 1304"/>
                <a:gd name="T26" fmla="*/ 283 w 1021"/>
                <a:gd name="T27" fmla="*/ 284 h 1304"/>
                <a:gd name="T28" fmla="*/ 283 w 1021"/>
                <a:gd name="T29" fmla="*/ 340 h 1304"/>
                <a:gd name="T30" fmla="*/ 227 w 1021"/>
                <a:gd name="T31" fmla="*/ 340 h 1304"/>
                <a:gd name="T32" fmla="*/ 227 w 1021"/>
                <a:gd name="T33" fmla="*/ 510 h 1304"/>
                <a:gd name="T34" fmla="*/ 170 w 1021"/>
                <a:gd name="T35" fmla="*/ 510 h 1304"/>
                <a:gd name="T36" fmla="*/ 170 w 1021"/>
                <a:gd name="T37" fmla="*/ 624 h 1304"/>
                <a:gd name="T38" fmla="*/ 227 w 1021"/>
                <a:gd name="T39" fmla="*/ 624 h 1304"/>
                <a:gd name="T40" fmla="*/ 227 w 1021"/>
                <a:gd name="T41" fmla="*/ 681 h 1304"/>
                <a:gd name="T42" fmla="*/ 170 w 1021"/>
                <a:gd name="T43" fmla="*/ 681 h 1304"/>
                <a:gd name="T44" fmla="*/ 170 w 1021"/>
                <a:gd name="T45" fmla="*/ 851 h 1304"/>
                <a:gd name="T46" fmla="*/ 113 w 1021"/>
                <a:gd name="T47" fmla="*/ 851 h 1304"/>
                <a:gd name="T48" fmla="*/ 113 w 1021"/>
                <a:gd name="T49" fmla="*/ 907 h 1304"/>
                <a:gd name="T50" fmla="*/ 0 w 1021"/>
                <a:gd name="T51" fmla="*/ 907 h 1304"/>
                <a:gd name="T52" fmla="*/ 0 w 1021"/>
                <a:gd name="T53" fmla="*/ 1021 h 1304"/>
                <a:gd name="T54" fmla="*/ 340 w 1021"/>
                <a:gd name="T55" fmla="*/ 1021 h 1304"/>
                <a:gd name="T56" fmla="*/ 340 w 1021"/>
                <a:gd name="T57" fmla="*/ 1077 h 1304"/>
                <a:gd name="T58" fmla="*/ 397 w 1021"/>
                <a:gd name="T59" fmla="*/ 1077 h 1304"/>
                <a:gd name="T60" fmla="*/ 397 w 1021"/>
                <a:gd name="T61" fmla="*/ 1134 h 1304"/>
                <a:gd name="T62" fmla="*/ 454 w 1021"/>
                <a:gd name="T63" fmla="*/ 1134 h 1304"/>
                <a:gd name="T64" fmla="*/ 454 w 1021"/>
                <a:gd name="T65" fmla="*/ 1248 h 1304"/>
                <a:gd name="T66" fmla="*/ 510 w 1021"/>
                <a:gd name="T67" fmla="*/ 1248 h 1304"/>
                <a:gd name="T68" fmla="*/ 510 w 1021"/>
                <a:gd name="T69" fmla="*/ 1304 h 1304"/>
                <a:gd name="T70" fmla="*/ 567 w 1021"/>
                <a:gd name="T71" fmla="*/ 1304 h 1304"/>
                <a:gd name="T72" fmla="*/ 567 w 1021"/>
                <a:gd name="T73" fmla="*/ 1191 h 1304"/>
                <a:gd name="T74" fmla="*/ 624 w 1021"/>
                <a:gd name="T75" fmla="*/ 1191 h 1304"/>
                <a:gd name="T76" fmla="*/ 624 w 1021"/>
                <a:gd name="T77" fmla="*/ 1077 h 1304"/>
                <a:gd name="T78" fmla="*/ 680 w 1021"/>
                <a:gd name="T79" fmla="*/ 1077 h 1304"/>
                <a:gd name="T80" fmla="*/ 680 w 1021"/>
                <a:gd name="T81" fmla="*/ 964 h 1304"/>
                <a:gd name="T82" fmla="*/ 737 w 1021"/>
                <a:gd name="T83" fmla="*/ 964 h 1304"/>
                <a:gd name="T84" fmla="*/ 737 w 1021"/>
                <a:gd name="T85" fmla="*/ 851 h 1304"/>
                <a:gd name="T86" fmla="*/ 794 w 1021"/>
                <a:gd name="T87" fmla="*/ 851 h 1304"/>
                <a:gd name="T88" fmla="*/ 794 w 1021"/>
                <a:gd name="T89" fmla="*/ 794 h 1304"/>
                <a:gd name="T90" fmla="*/ 850 w 1021"/>
                <a:gd name="T91" fmla="*/ 794 h 1304"/>
                <a:gd name="T92" fmla="*/ 850 w 1021"/>
                <a:gd name="T93" fmla="*/ 737 h 1304"/>
                <a:gd name="T94" fmla="*/ 737 w 1021"/>
                <a:gd name="T95" fmla="*/ 737 h 1304"/>
                <a:gd name="T96" fmla="*/ 737 w 1021"/>
                <a:gd name="T97" fmla="*/ 624 h 1304"/>
                <a:gd name="T98" fmla="*/ 794 w 1021"/>
                <a:gd name="T99" fmla="*/ 624 h 1304"/>
                <a:gd name="T100" fmla="*/ 794 w 1021"/>
                <a:gd name="T101" fmla="*/ 397 h 1304"/>
                <a:gd name="T102" fmla="*/ 850 w 1021"/>
                <a:gd name="T103" fmla="*/ 397 h 1304"/>
                <a:gd name="T104" fmla="*/ 850 w 1021"/>
                <a:gd name="T105" fmla="*/ 340 h 1304"/>
                <a:gd name="T106" fmla="*/ 964 w 1021"/>
                <a:gd name="T107" fmla="*/ 340 h 1304"/>
                <a:gd name="T108" fmla="*/ 964 w 1021"/>
                <a:gd name="T109" fmla="*/ 284 h 1304"/>
                <a:gd name="T110" fmla="*/ 1021 w 1021"/>
                <a:gd name="T111" fmla="*/ 284 h 1304"/>
                <a:gd name="T112" fmla="*/ 1021 w 1021"/>
                <a:gd name="T113" fmla="*/ 170 h 1304"/>
                <a:gd name="T114" fmla="*/ 964 w 1021"/>
                <a:gd name="T115" fmla="*/ 170 h 1304"/>
                <a:gd name="T116" fmla="*/ 964 w 1021"/>
                <a:gd name="T117" fmla="*/ 57 h 1304"/>
                <a:gd name="T118" fmla="*/ 1021 w 1021"/>
                <a:gd name="T119" fmla="*/ 57 h 1304"/>
                <a:gd name="T120" fmla="*/ 1021 w 1021"/>
                <a:gd name="T12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1" h="1304">
                  <a:moveTo>
                    <a:pt x="1021" y="0"/>
                  </a:moveTo>
                  <a:lnTo>
                    <a:pt x="680" y="0"/>
                  </a:lnTo>
                  <a:lnTo>
                    <a:pt x="680" y="114"/>
                  </a:lnTo>
                  <a:lnTo>
                    <a:pt x="624" y="114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284"/>
                  </a:lnTo>
                  <a:lnTo>
                    <a:pt x="454" y="284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851"/>
                  </a:lnTo>
                  <a:lnTo>
                    <a:pt x="113" y="851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1021"/>
                  </a:lnTo>
                  <a:lnTo>
                    <a:pt x="340" y="1021"/>
                  </a:lnTo>
                  <a:lnTo>
                    <a:pt x="340" y="1077"/>
                  </a:lnTo>
                  <a:lnTo>
                    <a:pt x="397" y="1077"/>
                  </a:lnTo>
                  <a:lnTo>
                    <a:pt x="397" y="1134"/>
                  </a:lnTo>
                  <a:lnTo>
                    <a:pt x="454" y="1134"/>
                  </a:lnTo>
                  <a:lnTo>
                    <a:pt x="454" y="1248"/>
                  </a:lnTo>
                  <a:lnTo>
                    <a:pt x="510" y="1248"/>
                  </a:lnTo>
                  <a:lnTo>
                    <a:pt x="510" y="1304"/>
                  </a:lnTo>
                  <a:lnTo>
                    <a:pt x="567" y="1304"/>
                  </a:lnTo>
                  <a:lnTo>
                    <a:pt x="567" y="1191"/>
                  </a:lnTo>
                  <a:lnTo>
                    <a:pt x="624" y="1191"/>
                  </a:lnTo>
                  <a:lnTo>
                    <a:pt x="624" y="1077"/>
                  </a:lnTo>
                  <a:lnTo>
                    <a:pt x="680" y="1077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794"/>
                  </a:lnTo>
                  <a:lnTo>
                    <a:pt x="850" y="794"/>
                  </a:lnTo>
                  <a:lnTo>
                    <a:pt x="850" y="737"/>
                  </a:lnTo>
                  <a:lnTo>
                    <a:pt x="737" y="737"/>
                  </a:lnTo>
                  <a:lnTo>
                    <a:pt x="737" y="624"/>
                  </a:lnTo>
                  <a:lnTo>
                    <a:pt x="794" y="624"/>
                  </a:lnTo>
                  <a:lnTo>
                    <a:pt x="794" y="397"/>
                  </a:lnTo>
                  <a:lnTo>
                    <a:pt x="850" y="397"/>
                  </a:lnTo>
                  <a:lnTo>
                    <a:pt x="850" y="340"/>
                  </a:lnTo>
                  <a:lnTo>
                    <a:pt x="964" y="340"/>
                  </a:lnTo>
                  <a:lnTo>
                    <a:pt x="964" y="284"/>
                  </a:lnTo>
                  <a:lnTo>
                    <a:pt x="1021" y="284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57"/>
                  </a:lnTo>
                  <a:lnTo>
                    <a:pt x="1021" y="57"/>
                  </a:lnTo>
                  <a:lnTo>
                    <a:pt x="102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9" name="Freeform 849"/>
            <p:cNvSpPr>
              <a:spLocks/>
            </p:cNvSpPr>
            <p:nvPr/>
          </p:nvSpPr>
          <p:spPr bwMode="auto">
            <a:xfrm>
              <a:off x="3578" y="472"/>
              <a:ext cx="624" cy="397"/>
            </a:xfrm>
            <a:custGeom>
              <a:avLst/>
              <a:gdLst>
                <a:gd name="T0" fmla="*/ 0 w 624"/>
                <a:gd name="T1" fmla="*/ 57 h 397"/>
                <a:gd name="T2" fmla="*/ 0 w 624"/>
                <a:gd name="T3" fmla="*/ 171 h 397"/>
                <a:gd name="T4" fmla="*/ 57 w 624"/>
                <a:gd name="T5" fmla="*/ 171 h 397"/>
                <a:gd name="T6" fmla="*/ 57 w 624"/>
                <a:gd name="T7" fmla="*/ 227 h 397"/>
                <a:gd name="T8" fmla="*/ 114 w 624"/>
                <a:gd name="T9" fmla="*/ 227 h 397"/>
                <a:gd name="T10" fmla="*/ 114 w 624"/>
                <a:gd name="T11" fmla="*/ 397 h 397"/>
                <a:gd name="T12" fmla="*/ 397 w 624"/>
                <a:gd name="T13" fmla="*/ 397 h 397"/>
                <a:gd name="T14" fmla="*/ 397 w 624"/>
                <a:gd name="T15" fmla="*/ 341 h 397"/>
                <a:gd name="T16" fmla="*/ 567 w 624"/>
                <a:gd name="T17" fmla="*/ 341 h 397"/>
                <a:gd name="T18" fmla="*/ 567 w 624"/>
                <a:gd name="T19" fmla="*/ 284 h 397"/>
                <a:gd name="T20" fmla="*/ 624 w 624"/>
                <a:gd name="T21" fmla="*/ 284 h 397"/>
                <a:gd name="T22" fmla="*/ 624 w 624"/>
                <a:gd name="T23" fmla="*/ 0 h 397"/>
                <a:gd name="T24" fmla="*/ 284 w 624"/>
                <a:gd name="T25" fmla="*/ 0 h 397"/>
                <a:gd name="T26" fmla="*/ 284 w 624"/>
                <a:gd name="T27" fmla="*/ 57 h 397"/>
                <a:gd name="T28" fmla="*/ 0 w 624"/>
                <a:gd name="T29" fmla="*/ 5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24" h="397">
                  <a:moveTo>
                    <a:pt x="0" y="57"/>
                  </a:moveTo>
                  <a:lnTo>
                    <a:pt x="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397" y="397"/>
                  </a:lnTo>
                  <a:lnTo>
                    <a:pt x="397" y="341"/>
                  </a:lnTo>
                  <a:lnTo>
                    <a:pt x="567" y="341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0"/>
                  </a:lnTo>
                  <a:lnTo>
                    <a:pt x="284" y="0"/>
                  </a:lnTo>
                  <a:lnTo>
                    <a:pt x="284" y="57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0" name="Freeform 850"/>
            <p:cNvSpPr>
              <a:spLocks/>
            </p:cNvSpPr>
            <p:nvPr/>
          </p:nvSpPr>
          <p:spPr bwMode="auto">
            <a:xfrm>
              <a:off x="3692" y="529"/>
              <a:ext cx="907" cy="794"/>
            </a:xfrm>
            <a:custGeom>
              <a:avLst/>
              <a:gdLst>
                <a:gd name="T0" fmla="*/ 850 w 907"/>
                <a:gd name="T1" fmla="*/ 794 h 794"/>
                <a:gd name="T2" fmla="*/ 737 w 907"/>
                <a:gd name="T3" fmla="*/ 794 h 794"/>
                <a:gd name="T4" fmla="*/ 737 w 907"/>
                <a:gd name="T5" fmla="*/ 737 h 794"/>
                <a:gd name="T6" fmla="*/ 624 w 907"/>
                <a:gd name="T7" fmla="*/ 737 h 794"/>
                <a:gd name="T8" fmla="*/ 624 w 907"/>
                <a:gd name="T9" fmla="*/ 794 h 794"/>
                <a:gd name="T10" fmla="*/ 340 w 907"/>
                <a:gd name="T11" fmla="*/ 794 h 794"/>
                <a:gd name="T12" fmla="*/ 340 w 907"/>
                <a:gd name="T13" fmla="*/ 681 h 794"/>
                <a:gd name="T14" fmla="*/ 227 w 907"/>
                <a:gd name="T15" fmla="*/ 681 h 794"/>
                <a:gd name="T16" fmla="*/ 227 w 907"/>
                <a:gd name="T17" fmla="*/ 737 h 794"/>
                <a:gd name="T18" fmla="*/ 170 w 907"/>
                <a:gd name="T19" fmla="*/ 737 h 794"/>
                <a:gd name="T20" fmla="*/ 170 w 907"/>
                <a:gd name="T21" fmla="*/ 624 h 794"/>
                <a:gd name="T22" fmla="*/ 113 w 907"/>
                <a:gd name="T23" fmla="*/ 624 h 794"/>
                <a:gd name="T24" fmla="*/ 113 w 907"/>
                <a:gd name="T25" fmla="*/ 567 h 794"/>
                <a:gd name="T26" fmla="*/ 56 w 907"/>
                <a:gd name="T27" fmla="*/ 567 h 794"/>
                <a:gd name="T28" fmla="*/ 56 w 907"/>
                <a:gd name="T29" fmla="*/ 510 h 794"/>
                <a:gd name="T30" fmla="*/ 0 w 907"/>
                <a:gd name="T31" fmla="*/ 510 h 794"/>
                <a:gd name="T32" fmla="*/ 0 w 907"/>
                <a:gd name="T33" fmla="*/ 340 h 794"/>
                <a:gd name="T34" fmla="*/ 283 w 907"/>
                <a:gd name="T35" fmla="*/ 340 h 794"/>
                <a:gd name="T36" fmla="*/ 283 w 907"/>
                <a:gd name="T37" fmla="*/ 284 h 794"/>
                <a:gd name="T38" fmla="*/ 453 w 907"/>
                <a:gd name="T39" fmla="*/ 284 h 794"/>
                <a:gd name="T40" fmla="*/ 453 w 907"/>
                <a:gd name="T41" fmla="*/ 227 h 794"/>
                <a:gd name="T42" fmla="*/ 510 w 907"/>
                <a:gd name="T43" fmla="*/ 227 h 794"/>
                <a:gd name="T44" fmla="*/ 510 w 907"/>
                <a:gd name="T45" fmla="*/ 0 h 794"/>
                <a:gd name="T46" fmla="*/ 680 w 907"/>
                <a:gd name="T47" fmla="*/ 0 h 794"/>
                <a:gd name="T48" fmla="*/ 680 w 907"/>
                <a:gd name="T49" fmla="*/ 114 h 794"/>
                <a:gd name="T50" fmla="*/ 737 w 907"/>
                <a:gd name="T51" fmla="*/ 114 h 794"/>
                <a:gd name="T52" fmla="*/ 737 w 907"/>
                <a:gd name="T53" fmla="*/ 340 h 794"/>
                <a:gd name="T54" fmla="*/ 794 w 907"/>
                <a:gd name="T55" fmla="*/ 340 h 794"/>
                <a:gd name="T56" fmla="*/ 794 w 907"/>
                <a:gd name="T57" fmla="*/ 397 h 794"/>
                <a:gd name="T58" fmla="*/ 907 w 907"/>
                <a:gd name="T59" fmla="*/ 397 h 794"/>
                <a:gd name="T60" fmla="*/ 907 w 907"/>
                <a:gd name="T61" fmla="*/ 624 h 794"/>
                <a:gd name="T62" fmla="*/ 850 w 907"/>
                <a:gd name="T63" fmla="*/ 624 h 794"/>
                <a:gd name="T64" fmla="*/ 850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850" y="794"/>
                  </a:moveTo>
                  <a:lnTo>
                    <a:pt x="737" y="794"/>
                  </a:lnTo>
                  <a:lnTo>
                    <a:pt x="737" y="737"/>
                  </a:lnTo>
                  <a:lnTo>
                    <a:pt x="624" y="737"/>
                  </a:lnTo>
                  <a:lnTo>
                    <a:pt x="624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453" y="284"/>
                  </a:lnTo>
                  <a:lnTo>
                    <a:pt x="453" y="227"/>
                  </a:lnTo>
                  <a:lnTo>
                    <a:pt x="510" y="22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340"/>
                  </a:lnTo>
                  <a:lnTo>
                    <a:pt x="794" y="340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1" name="Freeform 851"/>
            <p:cNvSpPr>
              <a:spLocks/>
            </p:cNvSpPr>
            <p:nvPr/>
          </p:nvSpPr>
          <p:spPr bwMode="auto">
            <a:xfrm>
              <a:off x="4259" y="246"/>
              <a:ext cx="567" cy="907"/>
            </a:xfrm>
            <a:custGeom>
              <a:avLst/>
              <a:gdLst>
                <a:gd name="T0" fmla="*/ 170 w 567"/>
                <a:gd name="T1" fmla="*/ 0 h 907"/>
                <a:gd name="T2" fmla="*/ 170 w 567"/>
                <a:gd name="T3" fmla="*/ 56 h 907"/>
                <a:gd name="T4" fmla="*/ 113 w 567"/>
                <a:gd name="T5" fmla="*/ 56 h 907"/>
                <a:gd name="T6" fmla="*/ 113 w 567"/>
                <a:gd name="T7" fmla="*/ 113 h 907"/>
                <a:gd name="T8" fmla="*/ 57 w 567"/>
                <a:gd name="T9" fmla="*/ 113 h 907"/>
                <a:gd name="T10" fmla="*/ 57 w 567"/>
                <a:gd name="T11" fmla="*/ 170 h 907"/>
                <a:gd name="T12" fmla="*/ 0 w 567"/>
                <a:gd name="T13" fmla="*/ 170 h 907"/>
                <a:gd name="T14" fmla="*/ 0 w 567"/>
                <a:gd name="T15" fmla="*/ 283 h 907"/>
                <a:gd name="T16" fmla="*/ 113 w 567"/>
                <a:gd name="T17" fmla="*/ 283 h 907"/>
                <a:gd name="T18" fmla="*/ 113 w 567"/>
                <a:gd name="T19" fmla="*/ 397 h 907"/>
                <a:gd name="T20" fmla="*/ 170 w 567"/>
                <a:gd name="T21" fmla="*/ 397 h 907"/>
                <a:gd name="T22" fmla="*/ 170 w 567"/>
                <a:gd name="T23" fmla="*/ 623 h 907"/>
                <a:gd name="T24" fmla="*/ 227 w 567"/>
                <a:gd name="T25" fmla="*/ 623 h 907"/>
                <a:gd name="T26" fmla="*/ 227 w 567"/>
                <a:gd name="T27" fmla="*/ 680 h 907"/>
                <a:gd name="T28" fmla="*/ 340 w 567"/>
                <a:gd name="T29" fmla="*/ 680 h 907"/>
                <a:gd name="T30" fmla="*/ 340 w 567"/>
                <a:gd name="T31" fmla="*/ 907 h 907"/>
                <a:gd name="T32" fmla="*/ 453 w 567"/>
                <a:gd name="T33" fmla="*/ 907 h 907"/>
                <a:gd name="T34" fmla="*/ 453 w 567"/>
                <a:gd name="T35" fmla="*/ 850 h 907"/>
                <a:gd name="T36" fmla="*/ 510 w 567"/>
                <a:gd name="T37" fmla="*/ 850 h 907"/>
                <a:gd name="T38" fmla="*/ 510 w 567"/>
                <a:gd name="T39" fmla="*/ 793 h 907"/>
                <a:gd name="T40" fmla="*/ 567 w 567"/>
                <a:gd name="T41" fmla="*/ 793 h 907"/>
                <a:gd name="T42" fmla="*/ 567 w 567"/>
                <a:gd name="T43" fmla="*/ 340 h 907"/>
                <a:gd name="T44" fmla="*/ 510 w 567"/>
                <a:gd name="T45" fmla="*/ 340 h 907"/>
                <a:gd name="T46" fmla="*/ 510 w 567"/>
                <a:gd name="T47" fmla="*/ 283 h 907"/>
                <a:gd name="T48" fmla="*/ 397 w 567"/>
                <a:gd name="T49" fmla="*/ 283 h 907"/>
                <a:gd name="T50" fmla="*/ 397 w 567"/>
                <a:gd name="T51" fmla="*/ 226 h 907"/>
                <a:gd name="T52" fmla="*/ 340 w 567"/>
                <a:gd name="T53" fmla="*/ 226 h 907"/>
                <a:gd name="T54" fmla="*/ 340 w 567"/>
                <a:gd name="T55" fmla="*/ 56 h 907"/>
                <a:gd name="T56" fmla="*/ 283 w 567"/>
                <a:gd name="T57" fmla="*/ 56 h 907"/>
                <a:gd name="T58" fmla="*/ 283 w 567"/>
                <a:gd name="T59" fmla="*/ 0 h 907"/>
                <a:gd name="T60" fmla="*/ 170 w 567"/>
                <a:gd name="T61" fmla="*/ 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67" h="907">
                  <a:moveTo>
                    <a:pt x="170" y="0"/>
                  </a:move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397"/>
                  </a:lnTo>
                  <a:lnTo>
                    <a:pt x="170" y="397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567" y="793"/>
                  </a:lnTo>
                  <a:lnTo>
                    <a:pt x="567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397" y="283"/>
                  </a:lnTo>
                  <a:lnTo>
                    <a:pt x="397" y="226"/>
                  </a:lnTo>
                  <a:lnTo>
                    <a:pt x="340" y="226"/>
                  </a:lnTo>
                  <a:lnTo>
                    <a:pt x="340" y="56"/>
                  </a:lnTo>
                  <a:lnTo>
                    <a:pt x="283" y="56"/>
                  </a:lnTo>
                  <a:lnTo>
                    <a:pt x="283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2" name="Freeform 852"/>
            <p:cNvSpPr>
              <a:spLocks/>
            </p:cNvSpPr>
            <p:nvPr/>
          </p:nvSpPr>
          <p:spPr bwMode="auto">
            <a:xfrm>
              <a:off x="4599" y="246"/>
              <a:ext cx="1191" cy="964"/>
            </a:xfrm>
            <a:custGeom>
              <a:avLst/>
              <a:gdLst>
                <a:gd name="T0" fmla="*/ 1191 w 1191"/>
                <a:gd name="T1" fmla="*/ 397 h 964"/>
                <a:gd name="T2" fmla="*/ 1191 w 1191"/>
                <a:gd name="T3" fmla="*/ 453 h 964"/>
                <a:gd name="T4" fmla="*/ 1134 w 1191"/>
                <a:gd name="T5" fmla="*/ 453 h 964"/>
                <a:gd name="T6" fmla="*/ 1134 w 1191"/>
                <a:gd name="T7" fmla="*/ 510 h 964"/>
                <a:gd name="T8" fmla="*/ 1077 w 1191"/>
                <a:gd name="T9" fmla="*/ 510 h 964"/>
                <a:gd name="T10" fmla="*/ 1077 w 1191"/>
                <a:gd name="T11" fmla="*/ 567 h 964"/>
                <a:gd name="T12" fmla="*/ 1021 w 1191"/>
                <a:gd name="T13" fmla="*/ 567 h 964"/>
                <a:gd name="T14" fmla="*/ 1021 w 1191"/>
                <a:gd name="T15" fmla="*/ 623 h 964"/>
                <a:gd name="T16" fmla="*/ 964 w 1191"/>
                <a:gd name="T17" fmla="*/ 623 h 964"/>
                <a:gd name="T18" fmla="*/ 964 w 1191"/>
                <a:gd name="T19" fmla="*/ 680 h 964"/>
                <a:gd name="T20" fmla="*/ 851 w 1191"/>
                <a:gd name="T21" fmla="*/ 680 h 964"/>
                <a:gd name="T22" fmla="*/ 851 w 1191"/>
                <a:gd name="T23" fmla="*/ 793 h 964"/>
                <a:gd name="T24" fmla="*/ 794 w 1191"/>
                <a:gd name="T25" fmla="*/ 793 h 964"/>
                <a:gd name="T26" fmla="*/ 794 w 1191"/>
                <a:gd name="T27" fmla="*/ 737 h 964"/>
                <a:gd name="T28" fmla="*/ 680 w 1191"/>
                <a:gd name="T29" fmla="*/ 737 h 964"/>
                <a:gd name="T30" fmla="*/ 680 w 1191"/>
                <a:gd name="T31" fmla="*/ 793 h 964"/>
                <a:gd name="T32" fmla="*/ 624 w 1191"/>
                <a:gd name="T33" fmla="*/ 793 h 964"/>
                <a:gd name="T34" fmla="*/ 624 w 1191"/>
                <a:gd name="T35" fmla="*/ 850 h 964"/>
                <a:gd name="T36" fmla="*/ 567 w 1191"/>
                <a:gd name="T37" fmla="*/ 850 h 964"/>
                <a:gd name="T38" fmla="*/ 567 w 1191"/>
                <a:gd name="T39" fmla="*/ 907 h 964"/>
                <a:gd name="T40" fmla="*/ 510 w 1191"/>
                <a:gd name="T41" fmla="*/ 907 h 964"/>
                <a:gd name="T42" fmla="*/ 510 w 1191"/>
                <a:gd name="T43" fmla="*/ 964 h 964"/>
                <a:gd name="T44" fmla="*/ 397 w 1191"/>
                <a:gd name="T45" fmla="*/ 964 h 964"/>
                <a:gd name="T46" fmla="*/ 397 w 1191"/>
                <a:gd name="T47" fmla="*/ 907 h 964"/>
                <a:gd name="T48" fmla="*/ 340 w 1191"/>
                <a:gd name="T49" fmla="*/ 907 h 964"/>
                <a:gd name="T50" fmla="*/ 340 w 1191"/>
                <a:gd name="T51" fmla="*/ 850 h 964"/>
                <a:gd name="T52" fmla="*/ 227 w 1191"/>
                <a:gd name="T53" fmla="*/ 850 h 964"/>
                <a:gd name="T54" fmla="*/ 227 w 1191"/>
                <a:gd name="T55" fmla="*/ 340 h 964"/>
                <a:gd name="T56" fmla="*/ 170 w 1191"/>
                <a:gd name="T57" fmla="*/ 340 h 964"/>
                <a:gd name="T58" fmla="*/ 170 w 1191"/>
                <a:gd name="T59" fmla="*/ 283 h 964"/>
                <a:gd name="T60" fmla="*/ 57 w 1191"/>
                <a:gd name="T61" fmla="*/ 283 h 964"/>
                <a:gd name="T62" fmla="*/ 57 w 1191"/>
                <a:gd name="T63" fmla="*/ 226 h 964"/>
                <a:gd name="T64" fmla="*/ 0 w 1191"/>
                <a:gd name="T65" fmla="*/ 226 h 964"/>
                <a:gd name="T66" fmla="*/ 0 w 1191"/>
                <a:gd name="T67" fmla="*/ 56 h 964"/>
                <a:gd name="T68" fmla="*/ 227 w 1191"/>
                <a:gd name="T69" fmla="*/ 56 h 964"/>
                <a:gd name="T70" fmla="*/ 227 w 1191"/>
                <a:gd name="T71" fmla="*/ 0 h 964"/>
                <a:gd name="T72" fmla="*/ 340 w 1191"/>
                <a:gd name="T73" fmla="*/ 0 h 964"/>
                <a:gd name="T74" fmla="*/ 340 w 1191"/>
                <a:gd name="T75" fmla="*/ 113 h 964"/>
                <a:gd name="T76" fmla="*/ 397 w 1191"/>
                <a:gd name="T77" fmla="*/ 113 h 964"/>
                <a:gd name="T78" fmla="*/ 397 w 1191"/>
                <a:gd name="T79" fmla="*/ 170 h 964"/>
                <a:gd name="T80" fmla="*/ 680 w 1191"/>
                <a:gd name="T81" fmla="*/ 170 h 964"/>
                <a:gd name="T82" fmla="*/ 680 w 1191"/>
                <a:gd name="T83" fmla="*/ 226 h 964"/>
                <a:gd name="T84" fmla="*/ 1134 w 1191"/>
                <a:gd name="T85" fmla="*/ 226 h 964"/>
                <a:gd name="T86" fmla="*/ 1134 w 1191"/>
                <a:gd name="T87" fmla="*/ 340 h 964"/>
                <a:gd name="T88" fmla="*/ 1191 w 1191"/>
                <a:gd name="T89" fmla="*/ 340 h 964"/>
                <a:gd name="T90" fmla="*/ 1191 w 1191"/>
                <a:gd name="T91" fmla="*/ 39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91" h="964">
                  <a:moveTo>
                    <a:pt x="1191" y="397"/>
                  </a:moveTo>
                  <a:lnTo>
                    <a:pt x="1191" y="453"/>
                  </a:lnTo>
                  <a:lnTo>
                    <a:pt x="1134" y="453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851" y="680"/>
                  </a:lnTo>
                  <a:lnTo>
                    <a:pt x="851" y="793"/>
                  </a:lnTo>
                  <a:lnTo>
                    <a:pt x="794" y="793"/>
                  </a:lnTo>
                  <a:lnTo>
                    <a:pt x="794" y="737"/>
                  </a:lnTo>
                  <a:lnTo>
                    <a:pt x="680" y="737"/>
                  </a:lnTo>
                  <a:lnTo>
                    <a:pt x="680" y="793"/>
                  </a:lnTo>
                  <a:lnTo>
                    <a:pt x="624" y="793"/>
                  </a:lnTo>
                  <a:lnTo>
                    <a:pt x="624" y="850"/>
                  </a:lnTo>
                  <a:lnTo>
                    <a:pt x="567" y="850"/>
                  </a:lnTo>
                  <a:lnTo>
                    <a:pt x="567" y="907"/>
                  </a:lnTo>
                  <a:lnTo>
                    <a:pt x="510" y="907"/>
                  </a:lnTo>
                  <a:lnTo>
                    <a:pt x="510" y="964"/>
                  </a:lnTo>
                  <a:lnTo>
                    <a:pt x="397" y="964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850"/>
                  </a:lnTo>
                  <a:lnTo>
                    <a:pt x="227" y="850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7" y="283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0" y="170"/>
                  </a:lnTo>
                  <a:lnTo>
                    <a:pt x="680" y="226"/>
                  </a:lnTo>
                  <a:lnTo>
                    <a:pt x="1134" y="226"/>
                  </a:lnTo>
                  <a:lnTo>
                    <a:pt x="1134" y="340"/>
                  </a:lnTo>
                  <a:lnTo>
                    <a:pt x="1191" y="340"/>
                  </a:lnTo>
                  <a:lnTo>
                    <a:pt x="1191" y="39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3" name="Freeform 853"/>
            <p:cNvSpPr>
              <a:spLocks/>
            </p:cNvSpPr>
            <p:nvPr/>
          </p:nvSpPr>
          <p:spPr bwMode="auto">
            <a:xfrm>
              <a:off x="3465" y="1777"/>
              <a:ext cx="397" cy="340"/>
            </a:xfrm>
            <a:custGeom>
              <a:avLst/>
              <a:gdLst>
                <a:gd name="T0" fmla="*/ 397 w 397"/>
                <a:gd name="T1" fmla="*/ 283 h 340"/>
                <a:gd name="T2" fmla="*/ 397 w 397"/>
                <a:gd name="T3" fmla="*/ 113 h 340"/>
                <a:gd name="T4" fmla="*/ 283 w 397"/>
                <a:gd name="T5" fmla="*/ 113 h 340"/>
                <a:gd name="T6" fmla="*/ 283 w 397"/>
                <a:gd name="T7" fmla="*/ 0 h 340"/>
                <a:gd name="T8" fmla="*/ 227 w 397"/>
                <a:gd name="T9" fmla="*/ 0 h 340"/>
                <a:gd name="T10" fmla="*/ 227 w 397"/>
                <a:gd name="T11" fmla="*/ 56 h 340"/>
                <a:gd name="T12" fmla="*/ 113 w 397"/>
                <a:gd name="T13" fmla="*/ 56 h 340"/>
                <a:gd name="T14" fmla="*/ 113 w 397"/>
                <a:gd name="T15" fmla="*/ 0 h 340"/>
                <a:gd name="T16" fmla="*/ 0 w 397"/>
                <a:gd name="T17" fmla="*/ 0 h 340"/>
                <a:gd name="T18" fmla="*/ 0 w 397"/>
                <a:gd name="T19" fmla="*/ 56 h 340"/>
                <a:gd name="T20" fmla="*/ 57 w 397"/>
                <a:gd name="T21" fmla="*/ 56 h 340"/>
                <a:gd name="T22" fmla="*/ 57 w 397"/>
                <a:gd name="T23" fmla="*/ 170 h 340"/>
                <a:gd name="T24" fmla="*/ 113 w 397"/>
                <a:gd name="T25" fmla="*/ 170 h 340"/>
                <a:gd name="T26" fmla="*/ 113 w 397"/>
                <a:gd name="T27" fmla="*/ 283 h 340"/>
                <a:gd name="T28" fmla="*/ 170 w 397"/>
                <a:gd name="T29" fmla="*/ 283 h 340"/>
                <a:gd name="T30" fmla="*/ 170 w 397"/>
                <a:gd name="T31" fmla="*/ 340 h 340"/>
                <a:gd name="T32" fmla="*/ 340 w 397"/>
                <a:gd name="T33" fmla="*/ 340 h 340"/>
                <a:gd name="T34" fmla="*/ 340 w 397"/>
                <a:gd name="T35" fmla="*/ 283 h 340"/>
                <a:gd name="T36" fmla="*/ 397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397" y="283"/>
                  </a:moveTo>
                  <a:lnTo>
                    <a:pt x="397" y="113"/>
                  </a:lnTo>
                  <a:lnTo>
                    <a:pt x="283" y="113"/>
                  </a:lnTo>
                  <a:lnTo>
                    <a:pt x="283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56"/>
                  </a:lnTo>
                  <a:lnTo>
                    <a:pt x="57" y="56"/>
                  </a:lnTo>
                  <a:lnTo>
                    <a:pt x="57" y="170"/>
                  </a:lnTo>
                  <a:lnTo>
                    <a:pt x="113" y="17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340" y="340"/>
                  </a:lnTo>
                  <a:lnTo>
                    <a:pt x="340" y="283"/>
                  </a:lnTo>
                  <a:lnTo>
                    <a:pt x="397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5" name="Freeform 855"/>
            <p:cNvSpPr>
              <a:spLocks/>
            </p:cNvSpPr>
            <p:nvPr/>
          </p:nvSpPr>
          <p:spPr bwMode="auto">
            <a:xfrm>
              <a:off x="3465" y="2003"/>
              <a:ext cx="737" cy="454"/>
            </a:xfrm>
            <a:custGeom>
              <a:avLst/>
              <a:gdLst>
                <a:gd name="T0" fmla="*/ 567 w 737"/>
                <a:gd name="T1" fmla="*/ 57 h 454"/>
                <a:gd name="T2" fmla="*/ 567 w 737"/>
                <a:gd name="T3" fmla="*/ 170 h 454"/>
                <a:gd name="T4" fmla="*/ 624 w 737"/>
                <a:gd name="T5" fmla="*/ 170 h 454"/>
                <a:gd name="T6" fmla="*/ 624 w 737"/>
                <a:gd name="T7" fmla="*/ 227 h 454"/>
                <a:gd name="T8" fmla="*/ 680 w 737"/>
                <a:gd name="T9" fmla="*/ 227 h 454"/>
                <a:gd name="T10" fmla="*/ 680 w 737"/>
                <a:gd name="T11" fmla="*/ 284 h 454"/>
                <a:gd name="T12" fmla="*/ 737 w 737"/>
                <a:gd name="T13" fmla="*/ 284 h 454"/>
                <a:gd name="T14" fmla="*/ 737 w 737"/>
                <a:gd name="T15" fmla="*/ 341 h 454"/>
                <a:gd name="T16" fmla="*/ 680 w 737"/>
                <a:gd name="T17" fmla="*/ 341 h 454"/>
                <a:gd name="T18" fmla="*/ 680 w 737"/>
                <a:gd name="T19" fmla="*/ 397 h 454"/>
                <a:gd name="T20" fmla="*/ 510 w 737"/>
                <a:gd name="T21" fmla="*/ 397 h 454"/>
                <a:gd name="T22" fmla="*/ 510 w 737"/>
                <a:gd name="T23" fmla="*/ 284 h 454"/>
                <a:gd name="T24" fmla="*/ 397 w 737"/>
                <a:gd name="T25" fmla="*/ 284 h 454"/>
                <a:gd name="T26" fmla="*/ 397 w 737"/>
                <a:gd name="T27" fmla="*/ 341 h 454"/>
                <a:gd name="T28" fmla="*/ 340 w 737"/>
                <a:gd name="T29" fmla="*/ 341 h 454"/>
                <a:gd name="T30" fmla="*/ 340 w 737"/>
                <a:gd name="T31" fmla="*/ 397 h 454"/>
                <a:gd name="T32" fmla="*/ 170 w 737"/>
                <a:gd name="T33" fmla="*/ 397 h 454"/>
                <a:gd name="T34" fmla="*/ 170 w 737"/>
                <a:gd name="T35" fmla="*/ 454 h 454"/>
                <a:gd name="T36" fmla="*/ 0 w 737"/>
                <a:gd name="T37" fmla="*/ 454 h 454"/>
                <a:gd name="T38" fmla="*/ 0 w 737"/>
                <a:gd name="T39" fmla="*/ 227 h 454"/>
                <a:gd name="T40" fmla="*/ 113 w 737"/>
                <a:gd name="T41" fmla="*/ 227 h 454"/>
                <a:gd name="T42" fmla="*/ 113 w 737"/>
                <a:gd name="T43" fmla="*/ 114 h 454"/>
                <a:gd name="T44" fmla="*/ 340 w 737"/>
                <a:gd name="T45" fmla="*/ 114 h 454"/>
                <a:gd name="T46" fmla="*/ 340 w 737"/>
                <a:gd name="T47" fmla="*/ 57 h 454"/>
                <a:gd name="T48" fmla="*/ 397 w 737"/>
                <a:gd name="T49" fmla="*/ 57 h 454"/>
                <a:gd name="T50" fmla="*/ 397 w 737"/>
                <a:gd name="T51" fmla="*/ 0 h 454"/>
                <a:gd name="T52" fmla="*/ 510 w 737"/>
                <a:gd name="T53" fmla="*/ 0 h 454"/>
                <a:gd name="T54" fmla="*/ 510 w 737"/>
                <a:gd name="T55" fmla="*/ 57 h 454"/>
                <a:gd name="T56" fmla="*/ 567 w 737"/>
                <a:gd name="T57" fmla="*/ 5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37" h="454">
                  <a:moveTo>
                    <a:pt x="567" y="57"/>
                  </a:moveTo>
                  <a:lnTo>
                    <a:pt x="567" y="170"/>
                  </a:lnTo>
                  <a:lnTo>
                    <a:pt x="624" y="170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397"/>
                  </a:lnTo>
                  <a:lnTo>
                    <a:pt x="510" y="397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6" name="Freeform 856"/>
            <p:cNvSpPr>
              <a:spLocks/>
            </p:cNvSpPr>
            <p:nvPr/>
          </p:nvSpPr>
          <p:spPr bwMode="auto">
            <a:xfrm>
              <a:off x="3862" y="1266"/>
              <a:ext cx="907" cy="1078"/>
            </a:xfrm>
            <a:custGeom>
              <a:avLst/>
              <a:gdLst>
                <a:gd name="T0" fmla="*/ 340 w 907"/>
                <a:gd name="T1" fmla="*/ 1078 h 1078"/>
                <a:gd name="T2" fmla="*/ 340 w 907"/>
                <a:gd name="T3" fmla="*/ 1021 h 1078"/>
                <a:gd name="T4" fmla="*/ 283 w 907"/>
                <a:gd name="T5" fmla="*/ 1021 h 1078"/>
                <a:gd name="T6" fmla="*/ 283 w 907"/>
                <a:gd name="T7" fmla="*/ 964 h 1078"/>
                <a:gd name="T8" fmla="*/ 227 w 907"/>
                <a:gd name="T9" fmla="*/ 964 h 1078"/>
                <a:gd name="T10" fmla="*/ 227 w 907"/>
                <a:gd name="T11" fmla="*/ 907 h 1078"/>
                <a:gd name="T12" fmla="*/ 170 w 907"/>
                <a:gd name="T13" fmla="*/ 907 h 1078"/>
                <a:gd name="T14" fmla="*/ 170 w 907"/>
                <a:gd name="T15" fmla="*/ 794 h 1078"/>
                <a:gd name="T16" fmla="*/ 227 w 907"/>
                <a:gd name="T17" fmla="*/ 794 h 1078"/>
                <a:gd name="T18" fmla="*/ 227 w 907"/>
                <a:gd name="T19" fmla="*/ 681 h 1078"/>
                <a:gd name="T20" fmla="*/ 283 w 907"/>
                <a:gd name="T21" fmla="*/ 681 h 1078"/>
                <a:gd name="T22" fmla="*/ 283 w 907"/>
                <a:gd name="T23" fmla="*/ 511 h 1078"/>
                <a:gd name="T24" fmla="*/ 57 w 907"/>
                <a:gd name="T25" fmla="*/ 511 h 1078"/>
                <a:gd name="T26" fmla="*/ 57 w 907"/>
                <a:gd name="T27" fmla="*/ 454 h 1078"/>
                <a:gd name="T28" fmla="*/ 0 w 907"/>
                <a:gd name="T29" fmla="*/ 454 h 1078"/>
                <a:gd name="T30" fmla="*/ 0 w 907"/>
                <a:gd name="T31" fmla="*/ 397 h 1078"/>
                <a:gd name="T32" fmla="*/ 57 w 907"/>
                <a:gd name="T33" fmla="*/ 397 h 1078"/>
                <a:gd name="T34" fmla="*/ 57 w 907"/>
                <a:gd name="T35" fmla="*/ 284 h 1078"/>
                <a:gd name="T36" fmla="*/ 0 w 907"/>
                <a:gd name="T37" fmla="*/ 284 h 1078"/>
                <a:gd name="T38" fmla="*/ 0 w 907"/>
                <a:gd name="T39" fmla="*/ 114 h 1078"/>
                <a:gd name="T40" fmla="*/ 57 w 907"/>
                <a:gd name="T41" fmla="*/ 114 h 1078"/>
                <a:gd name="T42" fmla="*/ 57 w 907"/>
                <a:gd name="T43" fmla="*/ 57 h 1078"/>
                <a:gd name="T44" fmla="*/ 397 w 907"/>
                <a:gd name="T45" fmla="*/ 57 h 1078"/>
                <a:gd name="T46" fmla="*/ 454 w 907"/>
                <a:gd name="T47" fmla="*/ 57 h 1078"/>
                <a:gd name="T48" fmla="*/ 454 w 907"/>
                <a:gd name="T49" fmla="*/ 0 h 1078"/>
                <a:gd name="T50" fmla="*/ 567 w 907"/>
                <a:gd name="T51" fmla="*/ 0 h 1078"/>
                <a:gd name="T52" fmla="*/ 567 w 907"/>
                <a:gd name="T53" fmla="*/ 57 h 1078"/>
                <a:gd name="T54" fmla="*/ 680 w 907"/>
                <a:gd name="T55" fmla="*/ 57 h 1078"/>
                <a:gd name="T56" fmla="*/ 680 w 907"/>
                <a:gd name="T57" fmla="*/ 114 h 1078"/>
                <a:gd name="T58" fmla="*/ 737 w 907"/>
                <a:gd name="T59" fmla="*/ 114 h 1078"/>
                <a:gd name="T60" fmla="*/ 737 w 907"/>
                <a:gd name="T61" fmla="*/ 227 h 1078"/>
                <a:gd name="T62" fmla="*/ 680 w 907"/>
                <a:gd name="T63" fmla="*/ 227 h 1078"/>
                <a:gd name="T64" fmla="*/ 680 w 907"/>
                <a:gd name="T65" fmla="*/ 340 h 1078"/>
                <a:gd name="T66" fmla="*/ 737 w 907"/>
                <a:gd name="T67" fmla="*/ 340 h 1078"/>
                <a:gd name="T68" fmla="*/ 737 w 907"/>
                <a:gd name="T69" fmla="*/ 397 h 1078"/>
                <a:gd name="T70" fmla="*/ 850 w 907"/>
                <a:gd name="T71" fmla="*/ 397 h 1078"/>
                <a:gd name="T72" fmla="*/ 850 w 907"/>
                <a:gd name="T73" fmla="*/ 511 h 1078"/>
                <a:gd name="T74" fmla="*/ 907 w 907"/>
                <a:gd name="T75" fmla="*/ 511 h 1078"/>
                <a:gd name="T76" fmla="*/ 907 w 907"/>
                <a:gd name="T77" fmla="*/ 624 h 1078"/>
                <a:gd name="T78" fmla="*/ 850 w 907"/>
                <a:gd name="T79" fmla="*/ 624 h 1078"/>
                <a:gd name="T80" fmla="*/ 850 w 907"/>
                <a:gd name="T81" fmla="*/ 681 h 1078"/>
                <a:gd name="T82" fmla="*/ 794 w 907"/>
                <a:gd name="T83" fmla="*/ 681 h 1078"/>
                <a:gd name="T84" fmla="*/ 794 w 907"/>
                <a:gd name="T85" fmla="*/ 794 h 1078"/>
                <a:gd name="T86" fmla="*/ 737 w 907"/>
                <a:gd name="T87" fmla="*/ 794 h 1078"/>
                <a:gd name="T88" fmla="*/ 737 w 907"/>
                <a:gd name="T89" fmla="*/ 907 h 1078"/>
                <a:gd name="T90" fmla="*/ 624 w 907"/>
                <a:gd name="T91" fmla="*/ 907 h 1078"/>
                <a:gd name="T92" fmla="*/ 624 w 907"/>
                <a:gd name="T93" fmla="*/ 964 h 1078"/>
                <a:gd name="T94" fmla="*/ 510 w 907"/>
                <a:gd name="T95" fmla="*/ 964 h 1078"/>
                <a:gd name="T96" fmla="*/ 510 w 907"/>
                <a:gd name="T97" fmla="*/ 1021 h 1078"/>
                <a:gd name="T98" fmla="*/ 397 w 907"/>
                <a:gd name="T99" fmla="*/ 1021 h 1078"/>
                <a:gd name="T100" fmla="*/ 397 w 907"/>
                <a:gd name="T101" fmla="*/ 1078 h 1078"/>
                <a:gd name="T102" fmla="*/ 340 w 907"/>
                <a:gd name="T103" fmla="*/ 1078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907" h="1078">
                  <a:moveTo>
                    <a:pt x="340" y="1078"/>
                  </a:moveTo>
                  <a:lnTo>
                    <a:pt x="340" y="1021"/>
                  </a:lnTo>
                  <a:lnTo>
                    <a:pt x="283" y="1021"/>
                  </a:lnTo>
                  <a:lnTo>
                    <a:pt x="283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227" y="794"/>
                  </a:lnTo>
                  <a:lnTo>
                    <a:pt x="227" y="681"/>
                  </a:lnTo>
                  <a:lnTo>
                    <a:pt x="283" y="681"/>
                  </a:lnTo>
                  <a:lnTo>
                    <a:pt x="283" y="511"/>
                  </a:lnTo>
                  <a:lnTo>
                    <a:pt x="57" y="511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39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737" y="114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397"/>
                  </a:lnTo>
                  <a:lnTo>
                    <a:pt x="850" y="397"/>
                  </a:lnTo>
                  <a:lnTo>
                    <a:pt x="850" y="511"/>
                  </a:lnTo>
                  <a:lnTo>
                    <a:pt x="907" y="511"/>
                  </a:lnTo>
                  <a:lnTo>
                    <a:pt x="907" y="624"/>
                  </a:lnTo>
                  <a:lnTo>
                    <a:pt x="850" y="624"/>
                  </a:lnTo>
                  <a:lnTo>
                    <a:pt x="850" y="681"/>
                  </a:lnTo>
                  <a:lnTo>
                    <a:pt x="794" y="681"/>
                  </a:lnTo>
                  <a:lnTo>
                    <a:pt x="794" y="794"/>
                  </a:lnTo>
                  <a:lnTo>
                    <a:pt x="737" y="794"/>
                  </a:lnTo>
                  <a:lnTo>
                    <a:pt x="737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510" y="964"/>
                  </a:lnTo>
                  <a:lnTo>
                    <a:pt x="510" y="1021"/>
                  </a:lnTo>
                  <a:lnTo>
                    <a:pt x="397" y="1021"/>
                  </a:lnTo>
                  <a:lnTo>
                    <a:pt x="397" y="1078"/>
                  </a:lnTo>
                  <a:lnTo>
                    <a:pt x="340" y="10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7" name="Freeform 857"/>
            <p:cNvSpPr>
              <a:spLocks/>
            </p:cNvSpPr>
            <p:nvPr/>
          </p:nvSpPr>
          <p:spPr bwMode="auto">
            <a:xfrm>
              <a:off x="1367" y="2854"/>
              <a:ext cx="1928" cy="1134"/>
            </a:xfrm>
            <a:custGeom>
              <a:avLst/>
              <a:gdLst>
                <a:gd name="T0" fmla="*/ 1814 w 1928"/>
                <a:gd name="T1" fmla="*/ 850 h 1134"/>
                <a:gd name="T2" fmla="*/ 1758 w 1928"/>
                <a:gd name="T3" fmla="*/ 737 h 1134"/>
                <a:gd name="T4" fmla="*/ 1871 w 1928"/>
                <a:gd name="T5" fmla="*/ 624 h 1134"/>
                <a:gd name="T6" fmla="*/ 1928 w 1928"/>
                <a:gd name="T7" fmla="*/ 567 h 1134"/>
                <a:gd name="T8" fmla="*/ 1814 w 1928"/>
                <a:gd name="T9" fmla="*/ 510 h 1134"/>
                <a:gd name="T10" fmla="*/ 1701 w 1928"/>
                <a:gd name="T11" fmla="*/ 454 h 1134"/>
                <a:gd name="T12" fmla="*/ 1644 w 1928"/>
                <a:gd name="T13" fmla="*/ 227 h 1134"/>
                <a:gd name="T14" fmla="*/ 1588 w 1928"/>
                <a:gd name="T15" fmla="*/ 170 h 1134"/>
                <a:gd name="T16" fmla="*/ 1474 w 1928"/>
                <a:gd name="T17" fmla="*/ 227 h 1134"/>
                <a:gd name="T18" fmla="*/ 1361 w 1928"/>
                <a:gd name="T19" fmla="*/ 170 h 1134"/>
                <a:gd name="T20" fmla="*/ 1247 w 1928"/>
                <a:gd name="T21" fmla="*/ 113 h 1134"/>
                <a:gd name="T22" fmla="*/ 1191 w 1928"/>
                <a:gd name="T23" fmla="*/ 57 h 1134"/>
                <a:gd name="T24" fmla="*/ 1134 w 1928"/>
                <a:gd name="T25" fmla="*/ 0 h 1134"/>
                <a:gd name="T26" fmla="*/ 1021 w 1928"/>
                <a:gd name="T27" fmla="*/ 170 h 1134"/>
                <a:gd name="T28" fmla="*/ 964 w 1928"/>
                <a:gd name="T29" fmla="*/ 227 h 1134"/>
                <a:gd name="T30" fmla="*/ 851 w 1928"/>
                <a:gd name="T31" fmla="*/ 283 h 1134"/>
                <a:gd name="T32" fmla="*/ 794 w 1928"/>
                <a:gd name="T33" fmla="*/ 340 h 1134"/>
                <a:gd name="T34" fmla="*/ 737 w 1928"/>
                <a:gd name="T35" fmla="*/ 227 h 1134"/>
                <a:gd name="T36" fmla="*/ 680 w 1928"/>
                <a:gd name="T37" fmla="*/ 170 h 1134"/>
                <a:gd name="T38" fmla="*/ 624 w 1928"/>
                <a:gd name="T39" fmla="*/ 113 h 1134"/>
                <a:gd name="T40" fmla="*/ 454 w 1928"/>
                <a:gd name="T41" fmla="*/ 170 h 1134"/>
                <a:gd name="T42" fmla="*/ 397 w 1928"/>
                <a:gd name="T43" fmla="*/ 227 h 1134"/>
                <a:gd name="T44" fmla="*/ 284 w 1928"/>
                <a:gd name="T45" fmla="*/ 283 h 1134"/>
                <a:gd name="T46" fmla="*/ 170 w 1928"/>
                <a:gd name="T47" fmla="*/ 340 h 1134"/>
                <a:gd name="T48" fmla="*/ 0 w 1928"/>
                <a:gd name="T49" fmla="*/ 454 h 1134"/>
                <a:gd name="T50" fmla="*/ 57 w 1928"/>
                <a:gd name="T51" fmla="*/ 567 h 1134"/>
                <a:gd name="T52" fmla="*/ 170 w 1928"/>
                <a:gd name="T53" fmla="*/ 794 h 1134"/>
                <a:gd name="T54" fmla="*/ 284 w 1928"/>
                <a:gd name="T55" fmla="*/ 850 h 1134"/>
                <a:gd name="T56" fmla="*/ 397 w 1928"/>
                <a:gd name="T57" fmla="*/ 964 h 1134"/>
                <a:gd name="T58" fmla="*/ 454 w 1928"/>
                <a:gd name="T59" fmla="*/ 1021 h 1134"/>
                <a:gd name="T60" fmla="*/ 680 w 1928"/>
                <a:gd name="T61" fmla="*/ 964 h 1134"/>
                <a:gd name="T62" fmla="*/ 737 w 1928"/>
                <a:gd name="T63" fmla="*/ 907 h 1134"/>
                <a:gd name="T64" fmla="*/ 907 w 1928"/>
                <a:gd name="T65" fmla="*/ 964 h 1134"/>
                <a:gd name="T66" fmla="*/ 1021 w 1928"/>
                <a:gd name="T67" fmla="*/ 1021 h 1134"/>
                <a:gd name="T68" fmla="*/ 1077 w 1928"/>
                <a:gd name="T69" fmla="*/ 1134 h 1134"/>
                <a:gd name="T70" fmla="*/ 1191 w 1928"/>
                <a:gd name="T71" fmla="*/ 1021 h 1134"/>
                <a:gd name="T72" fmla="*/ 1247 w 1928"/>
                <a:gd name="T73" fmla="*/ 907 h 1134"/>
                <a:gd name="T74" fmla="*/ 1418 w 1928"/>
                <a:gd name="T75" fmla="*/ 850 h 1134"/>
                <a:gd name="T76" fmla="*/ 1474 w 1928"/>
                <a:gd name="T77" fmla="*/ 794 h 1134"/>
                <a:gd name="T78" fmla="*/ 1588 w 1928"/>
                <a:gd name="T79" fmla="*/ 850 h 1134"/>
                <a:gd name="T80" fmla="*/ 1531 w 1928"/>
                <a:gd name="T81" fmla="*/ 964 h 1134"/>
                <a:gd name="T82" fmla="*/ 1474 w 1928"/>
                <a:gd name="T83" fmla="*/ 1021 h 1134"/>
                <a:gd name="T84" fmla="*/ 1588 w 1928"/>
                <a:gd name="T85" fmla="*/ 964 h 1134"/>
                <a:gd name="T86" fmla="*/ 1644 w 1928"/>
                <a:gd name="T87" fmla="*/ 907 h 1134"/>
                <a:gd name="T88" fmla="*/ 1701 w 1928"/>
                <a:gd name="T89" fmla="*/ 96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928" h="1134">
                  <a:moveTo>
                    <a:pt x="1814" y="964"/>
                  </a:moveTo>
                  <a:lnTo>
                    <a:pt x="1814" y="850"/>
                  </a:lnTo>
                  <a:lnTo>
                    <a:pt x="1758" y="850"/>
                  </a:lnTo>
                  <a:lnTo>
                    <a:pt x="1758" y="737"/>
                  </a:lnTo>
                  <a:lnTo>
                    <a:pt x="1871" y="737"/>
                  </a:lnTo>
                  <a:lnTo>
                    <a:pt x="1871" y="624"/>
                  </a:lnTo>
                  <a:lnTo>
                    <a:pt x="1928" y="624"/>
                  </a:lnTo>
                  <a:lnTo>
                    <a:pt x="1928" y="567"/>
                  </a:lnTo>
                  <a:lnTo>
                    <a:pt x="1814" y="567"/>
                  </a:lnTo>
                  <a:lnTo>
                    <a:pt x="1814" y="510"/>
                  </a:lnTo>
                  <a:lnTo>
                    <a:pt x="1701" y="510"/>
                  </a:lnTo>
                  <a:lnTo>
                    <a:pt x="1701" y="454"/>
                  </a:lnTo>
                  <a:lnTo>
                    <a:pt x="1644" y="454"/>
                  </a:lnTo>
                  <a:lnTo>
                    <a:pt x="1644" y="227"/>
                  </a:lnTo>
                  <a:lnTo>
                    <a:pt x="1588" y="22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361" y="227"/>
                  </a:lnTo>
                  <a:lnTo>
                    <a:pt x="1361" y="170"/>
                  </a:lnTo>
                  <a:lnTo>
                    <a:pt x="1247" y="170"/>
                  </a:lnTo>
                  <a:lnTo>
                    <a:pt x="1247" y="113"/>
                  </a:lnTo>
                  <a:lnTo>
                    <a:pt x="1191" y="113"/>
                  </a:lnTo>
                  <a:lnTo>
                    <a:pt x="1191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021" y="0"/>
                  </a:lnTo>
                  <a:lnTo>
                    <a:pt x="1021" y="170"/>
                  </a:lnTo>
                  <a:lnTo>
                    <a:pt x="964" y="170"/>
                  </a:lnTo>
                  <a:lnTo>
                    <a:pt x="964" y="227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737" y="340"/>
                  </a:lnTo>
                  <a:lnTo>
                    <a:pt x="737" y="227"/>
                  </a:lnTo>
                  <a:lnTo>
                    <a:pt x="680" y="227"/>
                  </a:lnTo>
                  <a:lnTo>
                    <a:pt x="680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794"/>
                  </a:lnTo>
                  <a:lnTo>
                    <a:pt x="284" y="79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964"/>
                  </a:lnTo>
                  <a:lnTo>
                    <a:pt x="454" y="964"/>
                  </a:lnTo>
                  <a:lnTo>
                    <a:pt x="454" y="1021"/>
                  </a:lnTo>
                  <a:lnTo>
                    <a:pt x="680" y="102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1021" y="964"/>
                  </a:lnTo>
                  <a:lnTo>
                    <a:pt x="1021" y="1021"/>
                  </a:lnTo>
                  <a:lnTo>
                    <a:pt x="1077" y="1021"/>
                  </a:lnTo>
                  <a:lnTo>
                    <a:pt x="1077" y="1134"/>
                  </a:lnTo>
                  <a:lnTo>
                    <a:pt x="1191" y="1134"/>
                  </a:lnTo>
                  <a:lnTo>
                    <a:pt x="1191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418" y="907"/>
                  </a:lnTo>
                  <a:lnTo>
                    <a:pt x="1418" y="850"/>
                  </a:lnTo>
                  <a:lnTo>
                    <a:pt x="1474" y="850"/>
                  </a:lnTo>
                  <a:lnTo>
                    <a:pt x="1474" y="794"/>
                  </a:lnTo>
                  <a:lnTo>
                    <a:pt x="1588" y="794"/>
                  </a:lnTo>
                  <a:lnTo>
                    <a:pt x="1588" y="850"/>
                  </a:lnTo>
                  <a:lnTo>
                    <a:pt x="1531" y="850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588" y="1021"/>
                  </a:lnTo>
                  <a:lnTo>
                    <a:pt x="1588" y="964"/>
                  </a:lnTo>
                  <a:lnTo>
                    <a:pt x="1644" y="964"/>
                  </a:lnTo>
                  <a:lnTo>
                    <a:pt x="1644" y="907"/>
                  </a:lnTo>
                  <a:lnTo>
                    <a:pt x="1701" y="907"/>
                  </a:lnTo>
                  <a:lnTo>
                    <a:pt x="1701" y="964"/>
                  </a:lnTo>
                  <a:lnTo>
                    <a:pt x="1814" y="96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8" name="Freeform 858"/>
            <p:cNvSpPr>
              <a:spLocks/>
            </p:cNvSpPr>
            <p:nvPr/>
          </p:nvSpPr>
          <p:spPr bwMode="auto">
            <a:xfrm>
              <a:off x="2047" y="3648"/>
              <a:ext cx="908" cy="1020"/>
            </a:xfrm>
            <a:custGeom>
              <a:avLst/>
              <a:gdLst>
                <a:gd name="T0" fmla="*/ 851 w 908"/>
                <a:gd name="T1" fmla="*/ 227 h 1020"/>
                <a:gd name="T2" fmla="*/ 851 w 908"/>
                <a:gd name="T3" fmla="*/ 340 h 1020"/>
                <a:gd name="T4" fmla="*/ 794 w 908"/>
                <a:gd name="T5" fmla="*/ 340 h 1020"/>
                <a:gd name="T6" fmla="*/ 794 w 908"/>
                <a:gd name="T7" fmla="*/ 453 h 1020"/>
                <a:gd name="T8" fmla="*/ 738 w 908"/>
                <a:gd name="T9" fmla="*/ 453 h 1020"/>
                <a:gd name="T10" fmla="*/ 738 w 908"/>
                <a:gd name="T11" fmla="*/ 510 h 1020"/>
                <a:gd name="T12" fmla="*/ 681 w 908"/>
                <a:gd name="T13" fmla="*/ 510 h 1020"/>
                <a:gd name="T14" fmla="*/ 681 w 908"/>
                <a:gd name="T15" fmla="*/ 567 h 1020"/>
                <a:gd name="T16" fmla="*/ 624 w 908"/>
                <a:gd name="T17" fmla="*/ 567 h 1020"/>
                <a:gd name="T18" fmla="*/ 624 w 908"/>
                <a:gd name="T19" fmla="*/ 794 h 1020"/>
                <a:gd name="T20" fmla="*/ 454 w 908"/>
                <a:gd name="T21" fmla="*/ 794 h 1020"/>
                <a:gd name="T22" fmla="*/ 454 w 908"/>
                <a:gd name="T23" fmla="*/ 737 h 1020"/>
                <a:gd name="T24" fmla="*/ 341 w 908"/>
                <a:gd name="T25" fmla="*/ 737 h 1020"/>
                <a:gd name="T26" fmla="*/ 341 w 908"/>
                <a:gd name="T27" fmla="*/ 794 h 1020"/>
                <a:gd name="T28" fmla="*/ 284 w 908"/>
                <a:gd name="T29" fmla="*/ 794 h 1020"/>
                <a:gd name="T30" fmla="*/ 284 w 908"/>
                <a:gd name="T31" fmla="*/ 907 h 1020"/>
                <a:gd name="T32" fmla="*/ 227 w 908"/>
                <a:gd name="T33" fmla="*/ 907 h 1020"/>
                <a:gd name="T34" fmla="*/ 227 w 908"/>
                <a:gd name="T35" fmla="*/ 1020 h 1020"/>
                <a:gd name="T36" fmla="*/ 114 w 908"/>
                <a:gd name="T37" fmla="*/ 1020 h 1020"/>
                <a:gd name="T38" fmla="*/ 114 w 908"/>
                <a:gd name="T39" fmla="*/ 907 h 1020"/>
                <a:gd name="T40" fmla="*/ 0 w 908"/>
                <a:gd name="T41" fmla="*/ 907 h 1020"/>
                <a:gd name="T42" fmla="*/ 0 w 908"/>
                <a:gd name="T43" fmla="*/ 794 h 1020"/>
                <a:gd name="T44" fmla="*/ 57 w 908"/>
                <a:gd name="T45" fmla="*/ 794 h 1020"/>
                <a:gd name="T46" fmla="*/ 57 w 908"/>
                <a:gd name="T47" fmla="*/ 510 h 1020"/>
                <a:gd name="T48" fmla="*/ 114 w 908"/>
                <a:gd name="T49" fmla="*/ 510 h 1020"/>
                <a:gd name="T50" fmla="*/ 114 w 908"/>
                <a:gd name="T51" fmla="*/ 453 h 1020"/>
                <a:gd name="T52" fmla="*/ 171 w 908"/>
                <a:gd name="T53" fmla="*/ 453 h 1020"/>
                <a:gd name="T54" fmla="*/ 171 w 908"/>
                <a:gd name="T55" fmla="*/ 397 h 1020"/>
                <a:gd name="T56" fmla="*/ 227 w 908"/>
                <a:gd name="T57" fmla="*/ 397 h 1020"/>
                <a:gd name="T58" fmla="*/ 227 w 908"/>
                <a:gd name="T59" fmla="*/ 340 h 1020"/>
                <a:gd name="T60" fmla="*/ 511 w 908"/>
                <a:gd name="T61" fmla="*/ 340 h 1020"/>
                <a:gd name="T62" fmla="*/ 511 w 908"/>
                <a:gd name="T63" fmla="*/ 227 h 1020"/>
                <a:gd name="T64" fmla="*/ 567 w 908"/>
                <a:gd name="T65" fmla="*/ 227 h 1020"/>
                <a:gd name="T66" fmla="*/ 567 w 908"/>
                <a:gd name="T67" fmla="*/ 113 h 1020"/>
                <a:gd name="T68" fmla="*/ 738 w 908"/>
                <a:gd name="T69" fmla="*/ 113 h 1020"/>
                <a:gd name="T70" fmla="*/ 738 w 908"/>
                <a:gd name="T71" fmla="*/ 56 h 1020"/>
                <a:gd name="T72" fmla="*/ 794 w 908"/>
                <a:gd name="T73" fmla="*/ 56 h 1020"/>
                <a:gd name="T74" fmla="*/ 794 w 908"/>
                <a:gd name="T75" fmla="*/ 0 h 1020"/>
                <a:gd name="T76" fmla="*/ 908 w 908"/>
                <a:gd name="T77" fmla="*/ 0 h 1020"/>
                <a:gd name="T78" fmla="*/ 908 w 908"/>
                <a:gd name="T79" fmla="*/ 56 h 1020"/>
                <a:gd name="T80" fmla="*/ 851 w 908"/>
                <a:gd name="T81" fmla="*/ 56 h 1020"/>
                <a:gd name="T82" fmla="*/ 851 w 908"/>
                <a:gd name="T83" fmla="*/ 170 h 1020"/>
                <a:gd name="T84" fmla="*/ 794 w 908"/>
                <a:gd name="T85" fmla="*/ 170 h 1020"/>
                <a:gd name="T86" fmla="*/ 794 w 908"/>
                <a:gd name="T87" fmla="*/ 227 h 1020"/>
                <a:gd name="T88" fmla="*/ 851 w 908"/>
                <a:gd name="T89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08" h="1020">
                  <a:moveTo>
                    <a:pt x="851" y="227"/>
                  </a:moveTo>
                  <a:lnTo>
                    <a:pt x="851" y="340"/>
                  </a:lnTo>
                  <a:lnTo>
                    <a:pt x="794" y="340"/>
                  </a:lnTo>
                  <a:lnTo>
                    <a:pt x="794" y="453"/>
                  </a:lnTo>
                  <a:lnTo>
                    <a:pt x="738" y="453"/>
                  </a:lnTo>
                  <a:lnTo>
                    <a:pt x="738" y="510"/>
                  </a:lnTo>
                  <a:lnTo>
                    <a:pt x="681" y="510"/>
                  </a:lnTo>
                  <a:lnTo>
                    <a:pt x="681" y="567"/>
                  </a:lnTo>
                  <a:lnTo>
                    <a:pt x="624" y="567"/>
                  </a:lnTo>
                  <a:lnTo>
                    <a:pt x="624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341" y="737"/>
                  </a:lnTo>
                  <a:lnTo>
                    <a:pt x="341" y="794"/>
                  </a:lnTo>
                  <a:lnTo>
                    <a:pt x="284" y="794"/>
                  </a:lnTo>
                  <a:lnTo>
                    <a:pt x="284" y="907"/>
                  </a:lnTo>
                  <a:lnTo>
                    <a:pt x="227" y="907"/>
                  </a:lnTo>
                  <a:lnTo>
                    <a:pt x="227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510"/>
                  </a:lnTo>
                  <a:lnTo>
                    <a:pt x="114" y="510"/>
                  </a:lnTo>
                  <a:lnTo>
                    <a:pt x="114" y="453"/>
                  </a:lnTo>
                  <a:lnTo>
                    <a:pt x="171" y="453"/>
                  </a:lnTo>
                  <a:lnTo>
                    <a:pt x="171" y="397"/>
                  </a:lnTo>
                  <a:lnTo>
                    <a:pt x="227" y="397"/>
                  </a:lnTo>
                  <a:lnTo>
                    <a:pt x="227" y="340"/>
                  </a:lnTo>
                  <a:lnTo>
                    <a:pt x="511" y="340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738" y="113"/>
                  </a:lnTo>
                  <a:lnTo>
                    <a:pt x="738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851" y="56"/>
                  </a:lnTo>
                  <a:lnTo>
                    <a:pt x="851" y="170"/>
                  </a:lnTo>
                  <a:lnTo>
                    <a:pt x="794" y="170"/>
                  </a:lnTo>
                  <a:lnTo>
                    <a:pt x="794" y="227"/>
                  </a:lnTo>
                  <a:lnTo>
                    <a:pt x="851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9" name="Freeform 859"/>
            <p:cNvSpPr>
              <a:spLocks/>
            </p:cNvSpPr>
            <p:nvPr/>
          </p:nvSpPr>
          <p:spPr bwMode="auto">
            <a:xfrm>
              <a:off x="743" y="5122"/>
              <a:ext cx="624" cy="624"/>
            </a:xfrm>
            <a:custGeom>
              <a:avLst/>
              <a:gdLst>
                <a:gd name="T0" fmla="*/ 284 w 624"/>
                <a:gd name="T1" fmla="*/ 0 h 624"/>
                <a:gd name="T2" fmla="*/ 284 w 624"/>
                <a:gd name="T3" fmla="*/ 57 h 624"/>
                <a:gd name="T4" fmla="*/ 397 w 624"/>
                <a:gd name="T5" fmla="*/ 57 h 624"/>
                <a:gd name="T6" fmla="*/ 397 w 624"/>
                <a:gd name="T7" fmla="*/ 113 h 624"/>
                <a:gd name="T8" fmla="*/ 454 w 624"/>
                <a:gd name="T9" fmla="*/ 113 h 624"/>
                <a:gd name="T10" fmla="*/ 454 w 624"/>
                <a:gd name="T11" fmla="*/ 227 h 624"/>
                <a:gd name="T12" fmla="*/ 511 w 624"/>
                <a:gd name="T13" fmla="*/ 227 h 624"/>
                <a:gd name="T14" fmla="*/ 567 w 624"/>
                <a:gd name="T15" fmla="*/ 227 h 624"/>
                <a:gd name="T16" fmla="*/ 567 w 624"/>
                <a:gd name="T17" fmla="*/ 454 h 624"/>
                <a:gd name="T18" fmla="*/ 624 w 624"/>
                <a:gd name="T19" fmla="*/ 454 h 624"/>
                <a:gd name="T20" fmla="*/ 624 w 624"/>
                <a:gd name="T21" fmla="*/ 624 h 624"/>
                <a:gd name="T22" fmla="*/ 454 w 624"/>
                <a:gd name="T23" fmla="*/ 624 h 624"/>
                <a:gd name="T24" fmla="*/ 454 w 624"/>
                <a:gd name="T25" fmla="*/ 567 h 624"/>
                <a:gd name="T26" fmla="*/ 397 w 624"/>
                <a:gd name="T27" fmla="*/ 567 h 624"/>
                <a:gd name="T28" fmla="*/ 397 w 624"/>
                <a:gd name="T29" fmla="*/ 454 h 624"/>
                <a:gd name="T30" fmla="*/ 341 w 624"/>
                <a:gd name="T31" fmla="*/ 454 h 624"/>
                <a:gd name="T32" fmla="*/ 341 w 624"/>
                <a:gd name="T33" fmla="*/ 397 h 624"/>
                <a:gd name="T34" fmla="*/ 284 w 624"/>
                <a:gd name="T35" fmla="*/ 397 h 624"/>
                <a:gd name="T36" fmla="*/ 284 w 624"/>
                <a:gd name="T37" fmla="*/ 510 h 624"/>
                <a:gd name="T38" fmla="*/ 114 w 624"/>
                <a:gd name="T39" fmla="*/ 510 h 624"/>
                <a:gd name="T40" fmla="*/ 114 w 624"/>
                <a:gd name="T41" fmla="*/ 567 h 624"/>
                <a:gd name="T42" fmla="*/ 57 w 624"/>
                <a:gd name="T43" fmla="*/ 567 h 624"/>
                <a:gd name="T44" fmla="*/ 57 w 624"/>
                <a:gd name="T45" fmla="*/ 624 h 624"/>
                <a:gd name="T46" fmla="*/ 0 w 624"/>
                <a:gd name="T47" fmla="*/ 624 h 624"/>
                <a:gd name="T48" fmla="*/ 0 w 624"/>
                <a:gd name="T49" fmla="*/ 397 h 624"/>
                <a:gd name="T50" fmla="*/ 57 w 624"/>
                <a:gd name="T51" fmla="*/ 397 h 624"/>
                <a:gd name="T52" fmla="*/ 57 w 624"/>
                <a:gd name="T53" fmla="*/ 283 h 624"/>
                <a:gd name="T54" fmla="*/ 114 w 624"/>
                <a:gd name="T55" fmla="*/ 283 h 624"/>
                <a:gd name="T56" fmla="*/ 114 w 624"/>
                <a:gd name="T57" fmla="*/ 57 h 624"/>
                <a:gd name="T58" fmla="*/ 170 w 624"/>
                <a:gd name="T59" fmla="*/ 57 h 624"/>
                <a:gd name="T60" fmla="*/ 227 w 624"/>
                <a:gd name="T61" fmla="*/ 57 h 624"/>
                <a:gd name="T62" fmla="*/ 227 w 624"/>
                <a:gd name="T63" fmla="*/ 0 h 624"/>
                <a:gd name="T64" fmla="*/ 284 w 624"/>
                <a:gd name="T65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624">
                  <a:moveTo>
                    <a:pt x="284" y="0"/>
                  </a:moveTo>
                  <a:lnTo>
                    <a:pt x="284" y="57"/>
                  </a:lnTo>
                  <a:lnTo>
                    <a:pt x="397" y="57"/>
                  </a:lnTo>
                  <a:lnTo>
                    <a:pt x="397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624" y="454"/>
                  </a:lnTo>
                  <a:lnTo>
                    <a:pt x="624" y="624"/>
                  </a:lnTo>
                  <a:lnTo>
                    <a:pt x="454" y="624"/>
                  </a:lnTo>
                  <a:lnTo>
                    <a:pt x="454" y="567"/>
                  </a:lnTo>
                  <a:lnTo>
                    <a:pt x="397" y="567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0" y="62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57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28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0" name="Freeform 860"/>
            <p:cNvSpPr>
              <a:spLocks/>
            </p:cNvSpPr>
            <p:nvPr/>
          </p:nvSpPr>
          <p:spPr bwMode="auto">
            <a:xfrm>
              <a:off x="1310" y="4838"/>
              <a:ext cx="1021" cy="1078"/>
            </a:xfrm>
            <a:custGeom>
              <a:avLst/>
              <a:gdLst>
                <a:gd name="T0" fmla="*/ 964 w 1021"/>
                <a:gd name="T1" fmla="*/ 114 h 1078"/>
                <a:gd name="T2" fmla="*/ 681 w 1021"/>
                <a:gd name="T3" fmla="*/ 114 h 1078"/>
                <a:gd name="T4" fmla="*/ 681 w 1021"/>
                <a:gd name="T5" fmla="*/ 0 h 1078"/>
                <a:gd name="T6" fmla="*/ 567 w 1021"/>
                <a:gd name="T7" fmla="*/ 0 h 1078"/>
                <a:gd name="T8" fmla="*/ 567 w 1021"/>
                <a:gd name="T9" fmla="*/ 284 h 1078"/>
                <a:gd name="T10" fmla="*/ 511 w 1021"/>
                <a:gd name="T11" fmla="*/ 284 h 1078"/>
                <a:gd name="T12" fmla="*/ 511 w 1021"/>
                <a:gd name="T13" fmla="*/ 341 h 1078"/>
                <a:gd name="T14" fmla="*/ 341 w 1021"/>
                <a:gd name="T15" fmla="*/ 341 h 1078"/>
                <a:gd name="T16" fmla="*/ 341 w 1021"/>
                <a:gd name="T17" fmla="*/ 397 h 1078"/>
                <a:gd name="T18" fmla="*/ 227 w 1021"/>
                <a:gd name="T19" fmla="*/ 397 h 1078"/>
                <a:gd name="T20" fmla="*/ 227 w 1021"/>
                <a:gd name="T21" fmla="*/ 341 h 1078"/>
                <a:gd name="T22" fmla="*/ 57 w 1021"/>
                <a:gd name="T23" fmla="*/ 341 h 1078"/>
                <a:gd name="T24" fmla="*/ 57 w 1021"/>
                <a:gd name="T25" fmla="*/ 511 h 1078"/>
                <a:gd name="T26" fmla="*/ 0 w 1021"/>
                <a:gd name="T27" fmla="*/ 511 h 1078"/>
                <a:gd name="T28" fmla="*/ 0 w 1021"/>
                <a:gd name="T29" fmla="*/ 738 h 1078"/>
                <a:gd name="T30" fmla="*/ 57 w 1021"/>
                <a:gd name="T31" fmla="*/ 738 h 1078"/>
                <a:gd name="T32" fmla="*/ 57 w 1021"/>
                <a:gd name="T33" fmla="*/ 908 h 1078"/>
                <a:gd name="T34" fmla="*/ 227 w 1021"/>
                <a:gd name="T35" fmla="*/ 908 h 1078"/>
                <a:gd name="T36" fmla="*/ 227 w 1021"/>
                <a:gd name="T37" fmla="*/ 851 h 1078"/>
                <a:gd name="T38" fmla="*/ 284 w 1021"/>
                <a:gd name="T39" fmla="*/ 851 h 1078"/>
                <a:gd name="T40" fmla="*/ 284 w 1021"/>
                <a:gd name="T41" fmla="*/ 794 h 1078"/>
                <a:gd name="T42" fmla="*/ 341 w 1021"/>
                <a:gd name="T43" fmla="*/ 794 h 1078"/>
                <a:gd name="T44" fmla="*/ 397 w 1021"/>
                <a:gd name="T45" fmla="*/ 794 h 1078"/>
                <a:gd name="T46" fmla="*/ 397 w 1021"/>
                <a:gd name="T47" fmla="*/ 851 h 1078"/>
                <a:gd name="T48" fmla="*/ 454 w 1021"/>
                <a:gd name="T49" fmla="*/ 851 h 1078"/>
                <a:gd name="T50" fmla="*/ 454 w 1021"/>
                <a:gd name="T51" fmla="*/ 738 h 1078"/>
                <a:gd name="T52" fmla="*/ 681 w 1021"/>
                <a:gd name="T53" fmla="*/ 738 h 1078"/>
                <a:gd name="T54" fmla="*/ 681 w 1021"/>
                <a:gd name="T55" fmla="*/ 851 h 1078"/>
                <a:gd name="T56" fmla="*/ 737 w 1021"/>
                <a:gd name="T57" fmla="*/ 851 h 1078"/>
                <a:gd name="T58" fmla="*/ 737 w 1021"/>
                <a:gd name="T59" fmla="*/ 908 h 1078"/>
                <a:gd name="T60" fmla="*/ 794 w 1021"/>
                <a:gd name="T61" fmla="*/ 908 h 1078"/>
                <a:gd name="T62" fmla="*/ 794 w 1021"/>
                <a:gd name="T63" fmla="*/ 1021 h 1078"/>
                <a:gd name="T64" fmla="*/ 908 w 1021"/>
                <a:gd name="T65" fmla="*/ 1021 h 1078"/>
                <a:gd name="T66" fmla="*/ 908 w 1021"/>
                <a:gd name="T67" fmla="*/ 1078 h 1078"/>
                <a:gd name="T68" fmla="*/ 1021 w 1021"/>
                <a:gd name="T69" fmla="*/ 1078 h 1078"/>
                <a:gd name="T70" fmla="*/ 1021 w 1021"/>
                <a:gd name="T71" fmla="*/ 851 h 1078"/>
                <a:gd name="T72" fmla="*/ 964 w 1021"/>
                <a:gd name="T73" fmla="*/ 851 h 1078"/>
                <a:gd name="T74" fmla="*/ 964 w 1021"/>
                <a:gd name="T75" fmla="*/ 738 h 1078"/>
                <a:gd name="T76" fmla="*/ 908 w 1021"/>
                <a:gd name="T77" fmla="*/ 738 h 1078"/>
                <a:gd name="T78" fmla="*/ 908 w 1021"/>
                <a:gd name="T79" fmla="*/ 681 h 1078"/>
                <a:gd name="T80" fmla="*/ 737 w 1021"/>
                <a:gd name="T81" fmla="*/ 681 h 1078"/>
                <a:gd name="T82" fmla="*/ 737 w 1021"/>
                <a:gd name="T83" fmla="*/ 567 h 1078"/>
                <a:gd name="T84" fmla="*/ 794 w 1021"/>
                <a:gd name="T85" fmla="*/ 567 h 1078"/>
                <a:gd name="T86" fmla="*/ 794 w 1021"/>
                <a:gd name="T87" fmla="*/ 454 h 1078"/>
                <a:gd name="T88" fmla="*/ 737 w 1021"/>
                <a:gd name="T89" fmla="*/ 454 h 1078"/>
                <a:gd name="T90" fmla="*/ 737 w 1021"/>
                <a:gd name="T91" fmla="*/ 397 h 1078"/>
                <a:gd name="T92" fmla="*/ 851 w 1021"/>
                <a:gd name="T93" fmla="*/ 397 h 1078"/>
                <a:gd name="T94" fmla="*/ 851 w 1021"/>
                <a:gd name="T95" fmla="*/ 341 h 1078"/>
                <a:gd name="T96" fmla="*/ 964 w 1021"/>
                <a:gd name="T97" fmla="*/ 341 h 1078"/>
                <a:gd name="T98" fmla="*/ 964 w 1021"/>
                <a:gd name="T99" fmla="*/ 114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21" h="1078">
                  <a:moveTo>
                    <a:pt x="964" y="114"/>
                  </a:moveTo>
                  <a:lnTo>
                    <a:pt x="681" y="114"/>
                  </a:lnTo>
                  <a:lnTo>
                    <a:pt x="681" y="0"/>
                  </a:lnTo>
                  <a:lnTo>
                    <a:pt x="567" y="0"/>
                  </a:lnTo>
                  <a:lnTo>
                    <a:pt x="567" y="284"/>
                  </a:lnTo>
                  <a:lnTo>
                    <a:pt x="511" y="284"/>
                  </a:lnTo>
                  <a:lnTo>
                    <a:pt x="511" y="341"/>
                  </a:lnTo>
                  <a:lnTo>
                    <a:pt x="341" y="341"/>
                  </a:lnTo>
                  <a:lnTo>
                    <a:pt x="341" y="397"/>
                  </a:lnTo>
                  <a:lnTo>
                    <a:pt x="227" y="397"/>
                  </a:lnTo>
                  <a:lnTo>
                    <a:pt x="227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0" y="511"/>
                  </a:lnTo>
                  <a:lnTo>
                    <a:pt x="0" y="738"/>
                  </a:lnTo>
                  <a:lnTo>
                    <a:pt x="57" y="738"/>
                  </a:lnTo>
                  <a:lnTo>
                    <a:pt x="57" y="908"/>
                  </a:lnTo>
                  <a:lnTo>
                    <a:pt x="227" y="908"/>
                  </a:lnTo>
                  <a:lnTo>
                    <a:pt x="227" y="851"/>
                  </a:lnTo>
                  <a:lnTo>
                    <a:pt x="284" y="851"/>
                  </a:lnTo>
                  <a:lnTo>
                    <a:pt x="284" y="794"/>
                  </a:lnTo>
                  <a:lnTo>
                    <a:pt x="341" y="794"/>
                  </a:lnTo>
                  <a:lnTo>
                    <a:pt x="397" y="794"/>
                  </a:lnTo>
                  <a:lnTo>
                    <a:pt x="397" y="851"/>
                  </a:lnTo>
                  <a:lnTo>
                    <a:pt x="454" y="851"/>
                  </a:lnTo>
                  <a:lnTo>
                    <a:pt x="454" y="738"/>
                  </a:lnTo>
                  <a:lnTo>
                    <a:pt x="681" y="738"/>
                  </a:lnTo>
                  <a:lnTo>
                    <a:pt x="681" y="851"/>
                  </a:lnTo>
                  <a:lnTo>
                    <a:pt x="737" y="851"/>
                  </a:lnTo>
                  <a:lnTo>
                    <a:pt x="737" y="908"/>
                  </a:lnTo>
                  <a:lnTo>
                    <a:pt x="794" y="908"/>
                  </a:lnTo>
                  <a:lnTo>
                    <a:pt x="794" y="1021"/>
                  </a:lnTo>
                  <a:lnTo>
                    <a:pt x="908" y="1021"/>
                  </a:lnTo>
                  <a:lnTo>
                    <a:pt x="908" y="1078"/>
                  </a:lnTo>
                  <a:lnTo>
                    <a:pt x="1021" y="1078"/>
                  </a:lnTo>
                  <a:lnTo>
                    <a:pt x="1021" y="851"/>
                  </a:lnTo>
                  <a:lnTo>
                    <a:pt x="964" y="851"/>
                  </a:lnTo>
                  <a:lnTo>
                    <a:pt x="964" y="738"/>
                  </a:lnTo>
                  <a:lnTo>
                    <a:pt x="908" y="738"/>
                  </a:lnTo>
                  <a:lnTo>
                    <a:pt x="908" y="681"/>
                  </a:lnTo>
                  <a:lnTo>
                    <a:pt x="737" y="681"/>
                  </a:lnTo>
                  <a:lnTo>
                    <a:pt x="737" y="567"/>
                  </a:lnTo>
                  <a:lnTo>
                    <a:pt x="794" y="567"/>
                  </a:lnTo>
                  <a:lnTo>
                    <a:pt x="794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851" y="397"/>
                  </a:lnTo>
                  <a:lnTo>
                    <a:pt x="851" y="341"/>
                  </a:lnTo>
                  <a:lnTo>
                    <a:pt x="964" y="341"/>
                  </a:lnTo>
                  <a:lnTo>
                    <a:pt x="964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1" name="Freeform 861"/>
            <p:cNvSpPr>
              <a:spLocks/>
            </p:cNvSpPr>
            <p:nvPr/>
          </p:nvSpPr>
          <p:spPr bwMode="auto">
            <a:xfrm>
              <a:off x="1310" y="4838"/>
              <a:ext cx="567" cy="397"/>
            </a:xfrm>
            <a:custGeom>
              <a:avLst/>
              <a:gdLst>
                <a:gd name="T0" fmla="*/ 567 w 567"/>
                <a:gd name="T1" fmla="*/ 0 h 397"/>
                <a:gd name="T2" fmla="*/ 227 w 567"/>
                <a:gd name="T3" fmla="*/ 0 h 397"/>
                <a:gd name="T4" fmla="*/ 227 w 567"/>
                <a:gd name="T5" fmla="*/ 114 h 397"/>
                <a:gd name="T6" fmla="*/ 114 w 567"/>
                <a:gd name="T7" fmla="*/ 114 h 397"/>
                <a:gd name="T8" fmla="*/ 114 w 567"/>
                <a:gd name="T9" fmla="*/ 171 h 397"/>
                <a:gd name="T10" fmla="*/ 0 w 567"/>
                <a:gd name="T11" fmla="*/ 171 h 397"/>
                <a:gd name="T12" fmla="*/ 0 w 567"/>
                <a:gd name="T13" fmla="*/ 341 h 397"/>
                <a:gd name="T14" fmla="*/ 227 w 567"/>
                <a:gd name="T15" fmla="*/ 341 h 397"/>
                <a:gd name="T16" fmla="*/ 227 w 567"/>
                <a:gd name="T17" fmla="*/ 397 h 397"/>
                <a:gd name="T18" fmla="*/ 341 w 567"/>
                <a:gd name="T19" fmla="*/ 397 h 397"/>
                <a:gd name="T20" fmla="*/ 341 w 567"/>
                <a:gd name="T21" fmla="*/ 341 h 397"/>
                <a:gd name="T22" fmla="*/ 511 w 567"/>
                <a:gd name="T23" fmla="*/ 341 h 397"/>
                <a:gd name="T24" fmla="*/ 511 w 567"/>
                <a:gd name="T25" fmla="*/ 284 h 397"/>
                <a:gd name="T26" fmla="*/ 567 w 567"/>
                <a:gd name="T27" fmla="*/ 284 h 397"/>
                <a:gd name="T28" fmla="*/ 567 w 567"/>
                <a:gd name="T2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397">
                  <a:moveTo>
                    <a:pt x="567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171"/>
                  </a:lnTo>
                  <a:lnTo>
                    <a:pt x="0" y="171"/>
                  </a:lnTo>
                  <a:lnTo>
                    <a:pt x="0" y="341"/>
                  </a:lnTo>
                  <a:lnTo>
                    <a:pt x="227" y="341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567" y="284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2" name="Freeform 862"/>
            <p:cNvSpPr>
              <a:spLocks/>
            </p:cNvSpPr>
            <p:nvPr/>
          </p:nvSpPr>
          <p:spPr bwMode="auto">
            <a:xfrm>
              <a:off x="857" y="4045"/>
              <a:ext cx="680" cy="1304"/>
            </a:xfrm>
            <a:custGeom>
              <a:avLst/>
              <a:gdLst>
                <a:gd name="T0" fmla="*/ 0 w 680"/>
                <a:gd name="T1" fmla="*/ 0 h 1304"/>
                <a:gd name="T2" fmla="*/ 0 w 680"/>
                <a:gd name="T3" fmla="*/ 283 h 1304"/>
                <a:gd name="T4" fmla="*/ 56 w 680"/>
                <a:gd name="T5" fmla="*/ 283 h 1304"/>
                <a:gd name="T6" fmla="*/ 56 w 680"/>
                <a:gd name="T7" fmla="*/ 453 h 1304"/>
                <a:gd name="T8" fmla="*/ 113 w 680"/>
                <a:gd name="T9" fmla="*/ 453 h 1304"/>
                <a:gd name="T10" fmla="*/ 113 w 680"/>
                <a:gd name="T11" fmla="*/ 737 h 1304"/>
                <a:gd name="T12" fmla="*/ 56 w 680"/>
                <a:gd name="T13" fmla="*/ 737 h 1304"/>
                <a:gd name="T14" fmla="*/ 56 w 680"/>
                <a:gd name="T15" fmla="*/ 793 h 1304"/>
                <a:gd name="T16" fmla="*/ 0 w 680"/>
                <a:gd name="T17" fmla="*/ 793 h 1304"/>
                <a:gd name="T18" fmla="*/ 0 w 680"/>
                <a:gd name="T19" fmla="*/ 850 h 1304"/>
                <a:gd name="T20" fmla="*/ 0 w 680"/>
                <a:gd name="T21" fmla="*/ 907 h 1304"/>
                <a:gd name="T22" fmla="*/ 227 w 680"/>
                <a:gd name="T23" fmla="*/ 907 h 1304"/>
                <a:gd name="T24" fmla="*/ 227 w 680"/>
                <a:gd name="T25" fmla="*/ 964 h 1304"/>
                <a:gd name="T26" fmla="*/ 170 w 680"/>
                <a:gd name="T27" fmla="*/ 964 h 1304"/>
                <a:gd name="T28" fmla="*/ 170 w 680"/>
                <a:gd name="T29" fmla="*/ 1134 h 1304"/>
                <a:gd name="T30" fmla="*/ 283 w 680"/>
                <a:gd name="T31" fmla="*/ 1134 h 1304"/>
                <a:gd name="T32" fmla="*/ 283 w 680"/>
                <a:gd name="T33" fmla="*/ 1190 h 1304"/>
                <a:gd name="T34" fmla="*/ 340 w 680"/>
                <a:gd name="T35" fmla="*/ 1190 h 1304"/>
                <a:gd name="T36" fmla="*/ 340 w 680"/>
                <a:gd name="T37" fmla="*/ 1304 h 1304"/>
                <a:gd name="T38" fmla="*/ 510 w 680"/>
                <a:gd name="T39" fmla="*/ 1304 h 1304"/>
                <a:gd name="T40" fmla="*/ 510 w 680"/>
                <a:gd name="T41" fmla="*/ 1134 h 1304"/>
                <a:gd name="T42" fmla="*/ 453 w 680"/>
                <a:gd name="T43" fmla="*/ 1134 h 1304"/>
                <a:gd name="T44" fmla="*/ 453 w 680"/>
                <a:gd name="T45" fmla="*/ 964 h 1304"/>
                <a:gd name="T46" fmla="*/ 567 w 680"/>
                <a:gd name="T47" fmla="*/ 964 h 1304"/>
                <a:gd name="T48" fmla="*/ 567 w 680"/>
                <a:gd name="T49" fmla="*/ 907 h 1304"/>
                <a:gd name="T50" fmla="*/ 680 w 680"/>
                <a:gd name="T51" fmla="*/ 907 h 1304"/>
                <a:gd name="T52" fmla="*/ 680 w 680"/>
                <a:gd name="T53" fmla="*/ 397 h 1304"/>
                <a:gd name="T54" fmla="*/ 567 w 680"/>
                <a:gd name="T55" fmla="*/ 397 h 1304"/>
                <a:gd name="T56" fmla="*/ 567 w 680"/>
                <a:gd name="T57" fmla="*/ 283 h 1304"/>
                <a:gd name="T58" fmla="*/ 453 w 680"/>
                <a:gd name="T59" fmla="*/ 283 h 1304"/>
                <a:gd name="T60" fmla="*/ 453 w 680"/>
                <a:gd name="T61" fmla="*/ 340 h 1304"/>
                <a:gd name="T62" fmla="*/ 340 w 680"/>
                <a:gd name="T63" fmla="*/ 340 h 1304"/>
                <a:gd name="T64" fmla="*/ 340 w 680"/>
                <a:gd name="T65" fmla="*/ 226 h 1304"/>
                <a:gd name="T66" fmla="*/ 397 w 680"/>
                <a:gd name="T67" fmla="*/ 226 h 1304"/>
                <a:gd name="T68" fmla="*/ 397 w 680"/>
                <a:gd name="T69" fmla="*/ 170 h 1304"/>
                <a:gd name="T70" fmla="*/ 283 w 680"/>
                <a:gd name="T71" fmla="*/ 170 h 1304"/>
                <a:gd name="T72" fmla="*/ 283 w 680"/>
                <a:gd name="T73" fmla="*/ 113 h 1304"/>
                <a:gd name="T74" fmla="*/ 227 w 680"/>
                <a:gd name="T75" fmla="*/ 113 h 1304"/>
                <a:gd name="T76" fmla="*/ 227 w 680"/>
                <a:gd name="T77" fmla="*/ 56 h 1304"/>
                <a:gd name="T78" fmla="*/ 113 w 680"/>
                <a:gd name="T79" fmla="*/ 56 h 1304"/>
                <a:gd name="T80" fmla="*/ 113 w 680"/>
                <a:gd name="T81" fmla="*/ 0 h 1304"/>
                <a:gd name="T82" fmla="*/ 56 w 680"/>
                <a:gd name="T83" fmla="*/ 0 h 1304"/>
                <a:gd name="T84" fmla="*/ 0 w 680"/>
                <a:gd name="T85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680" h="1304">
                  <a:moveTo>
                    <a:pt x="0" y="0"/>
                  </a:moveTo>
                  <a:lnTo>
                    <a:pt x="0" y="283"/>
                  </a:lnTo>
                  <a:lnTo>
                    <a:pt x="56" y="283"/>
                  </a:lnTo>
                  <a:lnTo>
                    <a:pt x="56" y="453"/>
                  </a:lnTo>
                  <a:lnTo>
                    <a:pt x="113" y="453"/>
                  </a:lnTo>
                  <a:lnTo>
                    <a:pt x="113" y="737"/>
                  </a:lnTo>
                  <a:lnTo>
                    <a:pt x="56" y="737"/>
                  </a:lnTo>
                  <a:lnTo>
                    <a:pt x="56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227" y="907"/>
                  </a:lnTo>
                  <a:lnTo>
                    <a:pt x="227" y="964"/>
                  </a:lnTo>
                  <a:lnTo>
                    <a:pt x="170" y="964"/>
                  </a:lnTo>
                  <a:lnTo>
                    <a:pt x="170" y="1134"/>
                  </a:lnTo>
                  <a:lnTo>
                    <a:pt x="283" y="1134"/>
                  </a:lnTo>
                  <a:lnTo>
                    <a:pt x="283" y="1190"/>
                  </a:lnTo>
                  <a:lnTo>
                    <a:pt x="340" y="1190"/>
                  </a:lnTo>
                  <a:lnTo>
                    <a:pt x="340" y="1304"/>
                  </a:lnTo>
                  <a:lnTo>
                    <a:pt x="510" y="1304"/>
                  </a:lnTo>
                  <a:lnTo>
                    <a:pt x="510" y="1134"/>
                  </a:lnTo>
                  <a:lnTo>
                    <a:pt x="453" y="1134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680" y="907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453" y="283"/>
                  </a:lnTo>
                  <a:lnTo>
                    <a:pt x="453" y="340"/>
                  </a:lnTo>
                  <a:lnTo>
                    <a:pt x="340" y="340"/>
                  </a:lnTo>
                  <a:lnTo>
                    <a:pt x="340" y="226"/>
                  </a:lnTo>
                  <a:lnTo>
                    <a:pt x="397" y="226"/>
                  </a:lnTo>
                  <a:lnTo>
                    <a:pt x="397" y="170"/>
                  </a:lnTo>
                  <a:lnTo>
                    <a:pt x="283" y="170"/>
                  </a:lnTo>
                  <a:lnTo>
                    <a:pt x="283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3" name="Freeform 863"/>
            <p:cNvSpPr>
              <a:spLocks/>
            </p:cNvSpPr>
            <p:nvPr/>
          </p:nvSpPr>
          <p:spPr bwMode="auto">
            <a:xfrm>
              <a:off x="687" y="3308"/>
              <a:ext cx="1757" cy="1644"/>
            </a:xfrm>
            <a:custGeom>
              <a:avLst/>
              <a:gdLst>
                <a:gd name="T0" fmla="*/ 623 w 1757"/>
                <a:gd name="T1" fmla="*/ 0 h 1644"/>
                <a:gd name="T2" fmla="*/ 510 w 1757"/>
                <a:gd name="T3" fmla="*/ 226 h 1644"/>
                <a:gd name="T4" fmla="*/ 453 w 1757"/>
                <a:gd name="T5" fmla="*/ 340 h 1644"/>
                <a:gd name="T6" fmla="*/ 397 w 1757"/>
                <a:gd name="T7" fmla="*/ 396 h 1644"/>
                <a:gd name="T8" fmla="*/ 340 w 1757"/>
                <a:gd name="T9" fmla="*/ 453 h 1644"/>
                <a:gd name="T10" fmla="*/ 226 w 1757"/>
                <a:gd name="T11" fmla="*/ 567 h 1644"/>
                <a:gd name="T12" fmla="*/ 170 w 1757"/>
                <a:gd name="T13" fmla="*/ 510 h 1644"/>
                <a:gd name="T14" fmla="*/ 113 w 1757"/>
                <a:gd name="T15" fmla="*/ 453 h 1644"/>
                <a:gd name="T16" fmla="*/ 0 w 1757"/>
                <a:gd name="T17" fmla="*/ 340 h 1644"/>
                <a:gd name="T18" fmla="*/ 56 w 1757"/>
                <a:gd name="T19" fmla="*/ 510 h 1644"/>
                <a:gd name="T20" fmla="*/ 113 w 1757"/>
                <a:gd name="T21" fmla="*/ 623 h 1644"/>
                <a:gd name="T22" fmla="*/ 283 w 1757"/>
                <a:gd name="T23" fmla="*/ 737 h 1644"/>
                <a:gd name="T24" fmla="*/ 397 w 1757"/>
                <a:gd name="T25" fmla="*/ 793 h 1644"/>
                <a:gd name="T26" fmla="*/ 453 w 1757"/>
                <a:gd name="T27" fmla="*/ 850 h 1644"/>
                <a:gd name="T28" fmla="*/ 567 w 1757"/>
                <a:gd name="T29" fmla="*/ 907 h 1644"/>
                <a:gd name="T30" fmla="*/ 510 w 1757"/>
                <a:gd name="T31" fmla="*/ 963 h 1644"/>
                <a:gd name="T32" fmla="*/ 623 w 1757"/>
                <a:gd name="T33" fmla="*/ 1077 h 1644"/>
                <a:gd name="T34" fmla="*/ 737 w 1757"/>
                <a:gd name="T35" fmla="*/ 1020 h 1644"/>
                <a:gd name="T36" fmla="*/ 850 w 1757"/>
                <a:gd name="T37" fmla="*/ 1134 h 1644"/>
                <a:gd name="T38" fmla="*/ 1247 w 1757"/>
                <a:gd name="T39" fmla="*/ 1530 h 1644"/>
                <a:gd name="T40" fmla="*/ 1304 w 1757"/>
                <a:gd name="T41" fmla="*/ 1644 h 1644"/>
                <a:gd name="T42" fmla="*/ 1587 w 1757"/>
                <a:gd name="T43" fmla="*/ 1587 h 1644"/>
                <a:gd name="T44" fmla="*/ 1531 w 1757"/>
                <a:gd name="T45" fmla="*/ 1474 h 1644"/>
                <a:gd name="T46" fmla="*/ 1587 w 1757"/>
                <a:gd name="T47" fmla="*/ 1360 h 1644"/>
                <a:gd name="T48" fmla="*/ 1474 w 1757"/>
                <a:gd name="T49" fmla="*/ 1247 h 1644"/>
                <a:gd name="T50" fmla="*/ 1360 w 1757"/>
                <a:gd name="T51" fmla="*/ 1134 h 1644"/>
                <a:gd name="T52" fmla="*/ 1417 w 1757"/>
                <a:gd name="T53" fmla="*/ 850 h 1644"/>
                <a:gd name="T54" fmla="*/ 1474 w 1757"/>
                <a:gd name="T55" fmla="*/ 793 h 1644"/>
                <a:gd name="T56" fmla="*/ 1531 w 1757"/>
                <a:gd name="T57" fmla="*/ 737 h 1644"/>
                <a:gd name="T58" fmla="*/ 1587 w 1757"/>
                <a:gd name="T59" fmla="*/ 680 h 1644"/>
                <a:gd name="T60" fmla="*/ 1757 w 1757"/>
                <a:gd name="T61" fmla="*/ 680 h 1644"/>
                <a:gd name="T62" fmla="*/ 1701 w 1757"/>
                <a:gd name="T63" fmla="*/ 567 h 1644"/>
                <a:gd name="T64" fmla="*/ 1587 w 1757"/>
                <a:gd name="T65" fmla="*/ 510 h 1644"/>
                <a:gd name="T66" fmla="*/ 1417 w 1757"/>
                <a:gd name="T67" fmla="*/ 453 h 1644"/>
                <a:gd name="T68" fmla="*/ 1360 w 1757"/>
                <a:gd name="T69" fmla="*/ 510 h 1644"/>
                <a:gd name="T70" fmla="*/ 1134 w 1757"/>
                <a:gd name="T71" fmla="*/ 567 h 1644"/>
                <a:gd name="T72" fmla="*/ 1077 w 1757"/>
                <a:gd name="T73" fmla="*/ 510 h 1644"/>
                <a:gd name="T74" fmla="*/ 964 w 1757"/>
                <a:gd name="T75" fmla="*/ 396 h 1644"/>
                <a:gd name="T76" fmla="*/ 850 w 1757"/>
                <a:gd name="T77" fmla="*/ 340 h 1644"/>
                <a:gd name="T78" fmla="*/ 737 w 1757"/>
                <a:gd name="T79" fmla="*/ 113 h 1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757" h="1644">
                  <a:moveTo>
                    <a:pt x="737" y="0"/>
                  </a:moveTo>
                  <a:lnTo>
                    <a:pt x="623" y="0"/>
                  </a:lnTo>
                  <a:lnTo>
                    <a:pt x="623" y="226"/>
                  </a:lnTo>
                  <a:lnTo>
                    <a:pt x="510" y="226"/>
                  </a:lnTo>
                  <a:lnTo>
                    <a:pt x="510" y="340"/>
                  </a:lnTo>
                  <a:lnTo>
                    <a:pt x="453" y="340"/>
                  </a:lnTo>
                  <a:lnTo>
                    <a:pt x="453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3" y="453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56" y="510"/>
                  </a:lnTo>
                  <a:lnTo>
                    <a:pt x="56" y="623"/>
                  </a:lnTo>
                  <a:lnTo>
                    <a:pt x="113" y="623"/>
                  </a:lnTo>
                  <a:lnTo>
                    <a:pt x="113" y="737"/>
                  </a:lnTo>
                  <a:lnTo>
                    <a:pt x="283" y="737"/>
                  </a:lnTo>
                  <a:lnTo>
                    <a:pt x="283" y="793"/>
                  </a:lnTo>
                  <a:lnTo>
                    <a:pt x="397" y="793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07"/>
                  </a:lnTo>
                  <a:lnTo>
                    <a:pt x="567" y="907"/>
                  </a:lnTo>
                  <a:lnTo>
                    <a:pt x="567" y="963"/>
                  </a:lnTo>
                  <a:lnTo>
                    <a:pt x="510" y="963"/>
                  </a:lnTo>
                  <a:lnTo>
                    <a:pt x="510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1134"/>
                  </a:lnTo>
                  <a:lnTo>
                    <a:pt x="850" y="1134"/>
                  </a:lnTo>
                  <a:lnTo>
                    <a:pt x="850" y="1530"/>
                  </a:lnTo>
                  <a:lnTo>
                    <a:pt x="1247" y="1530"/>
                  </a:lnTo>
                  <a:lnTo>
                    <a:pt x="1304" y="1530"/>
                  </a:lnTo>
                  <a:lnTo>
                    <a:pt x="1304" y="1644"/>
                  </a:lnTo>
                  <a:lnTo>
                    <a:pt x="1587" y="1644"/>
                  </a:lnTo>
                  <a:lnTo>
                    <a:pt x="1587" y="1587"/>
                  </a:lnTo>
                  <a:lnTo>
                    <a:pt x="1531" y="1587"/>
                  </a:lnTo>
                  <a:lnTo>
                    <a:pt x="1531" y="1474"/>
                  </a:lnTo>
                  <a:lnTo>
                    <a:pt x="1587" y="1474"/>
                  </a:lnTo>
                  <a:lnTo>
                    <a:pt x="1587" y="1360"/>
                  </a:lnTo>
                  <a:lnTo>
                    <a:pt x="1474" y="1360"/>
                  </a:lnTo>
                  <a:lnTo>
                    <a:pt x="1474" y="1247"/>
                  </a:lnTo>
                  <a:lnTo>
                    <a:pt x="1360" y="1247"/>
                  </a:lnTo>
                  <a:lnTo>
                    <a:pt x="1360" y="1134"/>
                  </a:lnTo>
                  <a:lnTo>
                    <a:pt x="1417" y="1134"/>
                  </a:lnTo>
                  <a:lnTo>
                    <a:pt x="1417" y="850"/>
                  </a:lnTo>
                  <a:lnTo>
                    <a:pt x="1474" y="850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737"/>
                  </a:lnTo>
                  <a:lnTo>
                    <a:pt x="1587" y="737"/>
                  </a:lnTo>
                  <a:lnTo>
                    <a:pt x="1587" y="680"/>
                  </a:lnTo>
                  <a:lnTo>
                    <a:pt x="1701" y="680"/>
                  </a:lnTo>
                  <a:lnTo>
                    <a:pt x="1757" y="680"/>
                  </a:lnTo>
                  <a:lnTo>
                    <a:pt x="1757" y="567"/>
                  </a:lnTo>
                  <a:lnTo>
                    <a:pt x="1701" y="567"/>
                  </a:lnTo>
                  <a:lnTo>
                    <a:pt x="1701" y="510"/>
                  </a:lnTo>
                  <a:lnTo>
                    <a:pt x="1587" y="510"/>
                  </a:lnTo>
                  <a:lnTo>
                    <a:pt x="1587" y="453"/>
                  </a:lnTo>
                  <a:lnTo>
                    <a:pt x="1417" y="453"/>
                  </a:lnTo>
                  <a:lnTo>
                    <a:pt x="1417" y="510"/>
                  </a:lnTo>
                  <a:lnTo>
                    <a:pt x="1360" y="510"/>
                  </a:lnTo>
                  <a:lnTo>
                    <a:pt x="1360" y="567"/>
                  </a:lnTo>
                  <a:lnTo>
                    <a:pt x="1134" y="567"/>
                  </a:lnTo>
                  <a:lnTo>
                    <a:pt x="1134" y="510"/>
                  </a:lnTo>
                  <a:lnTo>
                    <a:pt x="1077" y="510"/>
                  </a:lnTo>
                  <a:lnTo>
                    <a:pt x="1077" y="396"/>
                  </a:lnTo>
                  <a:lnTo>
                    <a:pt x="964" y="396"/>
                  </a:lnTo>
                  <a:lnTo>
                    <a:pt x="964" y="340"/>
                  </a:lnTo>
                  <a:lnTo>
                    <a:pt x="850" y="340"/>
                  </a:lnTo>
                  <a:lnTo>
                    <a:pt x="850" y="113"/>
                  </a:lnTo>
                  <a:lnTo>
                    <a:pt x="737" y="113"/>
                  </a:lnTo>
                  <a:lnTo>
                    <a:pt x="73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4" name="Freeform 864"/>
            <p:cNvSpPr>
              <a:spLocks/>
            </p:cNvSpPr>
            <p:nvPr/>
          </p:nvSpPr>
          <p:spPr bwMode="auto">
            <a:xfrm>
              <a:off x="1424" y="2230"/>
              <a:ext cx="964" cy="964"/>
            </a:xfrm>
            <a:custGeom>
              <a:avLst/>
              <a:gdLst>
                <a:gd name="T0" fmla="*/ 964 w 964"/>
                <a:gd name="T1" fmla="*/ 681 h 964"/>
                <a:gd name="T2" fmla="*/ 907 w 964"/>
                <a:gd name="T3" fmla="*/ 681 h 964"/>
                <a:gd name="T4" fmla="*/ 907 w 964"/>
                <a:gd name="T5" fmla="*/ 624 h 964"/>
                <a:gd name="T6" fmla="*/ 794 w 964"/>
                <a:gd name="T7" fmla="*/ 624 h 964"/>
                <a:gd name="T8" fmla="*/ 794 w 964"/>
                <a:gd name="T9" fmla="*/ 454 h 964"/>
                <a:gd name="T10" fmla="*/ 680 w 964"/>
                <a:gd name="T11" fmla="*/ 454 h 964"/>
                <a:gd name="T12" fmla="*/ 680 w 964"/>
                <a:gd name="T13" fmla="*/ 340 h 964"/>
                <a:gd name="T14" fmla="*/ 737 w 964"/>
                <a:gd name="T15" fmla="*/ 340 h 964"/>
                <a:gd name="T16" fmla="*/ 737 w 964"/>
                <a:gd name="T17" fmla="*/ 284 h 964"/>
                <a:gd name="T18" fmla="*/ 794 w 964"/>
                <a:gd name="T19" fmla="*/ 284 h 964"/>
                <a:gd name="T20" fmla="*/ 794 w 964"/>
                <a:gd name="T21" fmla="*/ 0 h 964"/>
                <a:gd name="T22" fmla="*/ 680 w 964"/>
                <a:gd name="T23" fmla="*/ 0 h 964"/>
                <a:gd name="T24" fmla="*/ 680 w 964"/>
                <a:gd name="T25" fmla="*/ 57 h 964"/>
                <a:gd name="T26" fmla="*/ 283 w 964"/>
                <a:gd name="T27" fmla="*/ 57 h 964"/>
                <a:gd name="T28" fmla="*/ 283 w 964"/>
                <a:gd name="T29" fmla="*/ 0 h 964"/>
                <a:gd name="T30" fmla="*/ 56 w 964"/>
                <a:gd name="T31" fmla="*/ 0 h 964"/>
                <a:gd name="T32" fmla="*/ 56 w 964"/>
                <a:gd name="T33" fmla="*/ 57 h 964"/>
                <a:gd name="T34" fmla="*/ 0 w 964"/>
                <a:gd name="T35" fmla="*/ 57 h 964"/>
                <a:gd name="T36" fmla="*/ 0 w 964"/>
                <a:gd name="T37" fmla="*/ 170 h 964"/>
                <a:gd name="T38" fmla="*/ 113 w 964"/>
                <a:gd name="T39" fmla="*/ 170 h 964"/>
                <a:gd name="T40" fmla="*/ 113 w 964"/>
                <a:gd name="T41" fmla="*/ 397 h 964"/>
                <a:gd name="T42" fmla="*/ 227 w 964"/>
                <a:gd name="T43" fmla="*/ 397 h 964"/>
                <a:gd name="T44" fmla="*/ 227 w 964"/>
                <a:gd name="T45" fmla="*/ 567 h 964"/>
                <a:gd name="T46" fmla="*/ 340 w 964"/>
                <a:gd name="T47" fmla="*/ 567 h 964"/>
                <a:gd name="T48" fmla="*/ 340 w 964"/>
                <a:gd name="T49" fmla="*/ 624 h 964"/>
                <a:gd name="T50" fmla="*/ 397 w 964"/>
                <a:gd name="T51" fmla="*/ 624 h 964"/>
                <a:gd name="T52" fmla="*/ 397 w 964"/>
                <a:gd name="T53" fmla="*/ 737 h 964"/>
                <a:gd name="T54" fmla="*/ 567 w 964"/>
                <a:gd name="T55" fmla="*/ 737 h 964"/>
                <a:gd name="T56" fmla="*/ 567 w 964"/>
                <a:gd name="T57" fmla="*/ 794 h 964"/>
                <a:gd name="T58" fmla="*/ 623 w 964"/>
                <a:gd name="T59" fmla="*/ 794 h 964"/>
                <a:gd name="T60" fmla="*/ 623 w 964"/>
                <a:gd name="T61" fmla="*/ 851 h 964"/>
                <a:gd name="T62" fmla="*/ 680 w 964"/>
                <a:gd name="T63" fmla="*/ 851 h 964"/>
                <a:gd name="T64" fmla="*/ 680 w 964"/>
                <a:gd name="T65" fmla="*/ 964 h 964"/>
                <a:gd name="T66" fmla="*/ 737 w 964"/>
                <a:gd name="T67" fmla="*/ 964 h 964"/>
                <a:gd name="T68" fmla="*/ 737 w 964"/>
                <a:gd name="T69" fmla="*/ 907 h 964"/>
                <a:gd name="T70" fmla="*/ 794 w 964"/>
                <a:gd name="T71" fmla="*/ 907 h 964"/>
                <a:gd name="T72" fmla="*/ 794 w 964"/>
                <a:gd name="T73" fmla="*/ 851 h 964"/>
                <a:gd name="T74" fmla="*/ 907 w 964"/>
                <a:gd name="T75" fmla="*/ 851 h 964"/>
                <a:gd name="T76" fmla="*/ 907 w 964"/>
                <a:gd name="T77" fmla="*/ 794 h 964"/>
                <a:gd name="T78" fmla="*/ 964 w 964"/>
                <a:gd name="T79" fmla="*/ 794 h 964"/>
                <a:gd name="T80" fmla="*/ 964 w 964"/>
                <a:gd name="T81" fmla="*/ 681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64" h="964">
                  <a:moveTo>
                    <a:pt x="964" y="681"/>
                  </a:moveTo>
                  <a:lnTo>
                    <a:pt x="907" y="681"/>
                  </a:lnTo>
                  <a:lnTo>
                    <a:pt x="907" y="624"/>
                  </a:lnTo>
                  <a:lnTo>
                    <a:pt x="794" y="624"/>
                  </a:lnTo>
                  <a:lnTo>
                    <a:pt x="794" y="454"/>
                  </a:lnTo>
                  <a:lnTo>
                    <a:pt x="680" y="454"/>
                  </a:lnTo>
                  <a:lnTo>
                    <a:pt x="680" y="340"/>
                  </a:lnTo>
                  <a:lnTo>
                    <a:pt x="737" y="34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283" y="57"/>
                  </a:lnTo>
                  <a:lnTo>
                    <a:pt x="28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624"/>
                  </a:lnTo>
                  <a:lnTo>
                    <a:pt x="397" y="624"/>
                  </a:lnTo>
                  <a:lnTo>
                    <a:pt x="397" y="737"/>
                  </a:lnTo>
                  <a:lnTo>
                    <a:pt x="567" y="737"/>
                  </a:lnTo>
                  <a:lnTo>
                    <a:pt x="567" y="794"/>
                  </a:lnTo>
                  <a:lnTo>
                    <a:pt x="623" y="794"/>
                  </a:lnTo>
                  <a:lnTo>
                    <a:pt x="623" y="851"/>
                  </a:lnTo>
                  <a:lnTo>
                    <a:pt x="680" y="851"/>
                  </a:lnTo>
                  <a:lnTo>
                    <a:pt x="680" y="964"/>
                  </a:lnTo>
                  <a:lnTo>
                    <a:pt x="737" y="964"/>
                  </a:lnTo>
                  <a:lnTo>
                    <a:pt x="737" y="907"/>
                  </a:lnTo>
                  <a:lnTo>
                    <a:pt x="794" y="907"/>
                  </a:lnTo>
                  <a:lnTo>
                    <a:pt x="794" y="851"/>
                  </a:lnTo>
                  <a:lnTo>
                    <a:pt x="907" y="851"/>
                  </a:lnTo>
                  <a:lnTo>
                    <a:pt x="907" y="794"/>
                  </a:lnTo>
                  <a:lnTo>
                    <a:pt x="964" y="794"/>
                  </a:lnTo>
                  <a:lnTo>
                    <a:pt x="964" y="68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5" name="Freeform 865"/>
            <p:cNvSpPr>
              <a:spLocks/>
            </p:cNvSpPr>
            <p:nvPr/>
          </p:nvSpPr>
          <p:spPr bwMode="auto">
            <a:xfrm>
              <a:off x="2104" y="2230"/>
              <a:ext cx="1191" cy="681"/>
            </a:xfrm>
            <a:custGeom>
              <a:avLst/>
              <a:gdLst>
                <a:gd name="T0" fmla="*/ 114 w 1191"/>
                <a:gd name="T1" fmla="*/ 0 h 681"/>
                <a:gd name="T2" fmla="*/ 397 w 1191"/>
                <a:gd name="T3" fmla="*/ 0 h 681"/>
                <a:gd name="T4" fmla="*/ 397 w 1191"/>
                <a:gd name="T5" fmla="*/ 114 h 681"/>
                <a:gd name="T6" fmla="*/ 510 w 1191"/>
                <a:gd name="T7" fmla="*/ 114 h 681"/>
                <a:gd name="T8" fmla="*/ 510 w 1191"/>
                <a:gd name="T9" fmla="*/ 170 h 681"/>
                <a:gd name="T10" fmla="*/ 624 w 1191"/>
                <a:gd name="T11" fmla="*/ 170 h 681"/>
                <a:gd name="T12" fmla="*/ 624 w 1191"/>
                <a:gd name="T13" fmla="*/ 114 h 681"/>
                <a:gd name="T14" fmla="*/ 737 w 1191"/>
                <a:gd name="T15" fmla="*/ 114 h 681"/>
                <a:gd name="T16" fmla="*/ 737 w 1191"/>
                <a:gd name="T17" fmla="*/ 57 h 681"/>
                <a:gd name="T18" fmla="*/ 851 w 1191"/>
                <a:gd name="T19" fmla="*/ 57 h 681"/>
                <a:gd name="T20" fmla="*/ 851 w 1191"/>
                <a:gd name="T21" fmla="*/ 0 h 681"/>
                <a:gd name="T22" fmla="*/ 964 w 1191"/>
                <a:gd name="T23" fmla="*/ 0 h 681"/>
                <a:gd name="T24" fmla="*/ 964 w 1191"/>
                <a:gd name="T25" fmla="*/ 57 h 681"/>
                <a:gd name="T26" fmla="*/ 1077 w 1191"/>
                <a:gd name="T27" fmla="*/ 57 h 681"/>
                <a:gd name="T28" fmla="*/ 1077 w 1191"/>
                <a:gd name="T29" fmla="*/ 114 h 681"/>
                <a:gd name="T30" fmla="*/ 1134 w 1191"/>
                <a:gd name="T31" fmla="*/ 114 h 681"/>
                <a:gd name="T32" fmla="*/ 1134 w 1191"/>
                <a:gd name="T33" fmla="*/ 170 h 681"/>
                <a:gd name="T34" fmla="*/ 1191 w 1191"/>
                <a:gd name="T35" fmla="*/ 170 h 681"/>
                <a:gd name="T36" fmla="*/ 1191 w 1191"/>
                <a:gd name="T37" fmla="*/ 227 h 681"/>
                <a:gd name="T38" fmla="*/ 964 w 1191"/>
                <a:gd name="T39" fmla="*/ 227 h 681"/>
                <a:gd name="T40" fmla="*/ 964 w 1191"/>
                <a:gd name="T41" fmla="*/ 397 h 681"/>
                <a:gd name="T42" fmla="*/ 794 w 1191"/>
                <a:gd name="T43" fmla="*/ 397 h 681"/>
                <a:gd name="T44" fmla="*/ 794 w 1191"/>
                <a:gd name="T45" fmla="*/ 284 h 681"/>
                <a:gd name="T46" fmla="*/ 567 w 1191"/>
                <a:gd name="T47" fmla="*/ 284 h 681"/>
                <a:gd name="T48" fmla="*/ 567 w 1191"/>
                <a:gd name="T49" fmla="*/ 510 h 681"/>
                <a:gd name="T50" fmla="*/ 454 w 1191"/>
                <a:gd name="T51" fmla="*/ 510 h 681"/>
                <a:gd name="T52" fmla="*/ 454 w 1191"/>
                <a:gd name="T53" fmla="*/ 454 h 681"/>
                <a:gd name="T54" fmla="*/ 397 w 1191"/>
                <a:gd name="T55" fmla="*/ 454 h 681"/>
                <a:gd name="T56" fmla="*/ 397 w 1191"/>
                <a:gd name="T57" fmla="*/ 510 h 681"/>
                <a:gd name="T58" fmla="*/ 340 w 1191"/>
                <a:gd name="T59" fmla="*/ 510 h 681"/>
                <a:gd name="T60" fmla="*/ 340 w 1191"/>
                <a:gd name="T61" fmla="*/ 624 h 681"/>
                <a:gd name="T62" fmla="*/ 284 w 1191"/>
                <a:gd name="T63" fmla="*/ 624 h 681"/>
                <a:gd name="T64" fmla="*/ 284 w 1191"/>
                <a:gd name="T65" fmla="*/ 681 h 681"/>
                <a:gd name="T66" fmla="*/ 227 w 1191"/>
                <a:gd name="T67" fmla="*/ 681 h 681"/>
                <a:gd name="T68" fmla="*/ 227 w 1191"/>
                <a:gd name="T69" fmla="*/ 624 h 681"/>
                <a:gd name="T70" fmla="*/ 114 w 1191"/>
                <a:gd name="T71" fmla="*/ 624 h 681"/>
                <a:gd name="T72" fmla="*/ 114 w 1191"/>
                <a:gd name="T73" fmla="*/ 454 h 681"/>
                <a:gd name="T74" fmla="*/ 0 w 1191"/>
                <a:gd name="T75" fmla="*/ 454 h 681"/>
                <a:gd name="T76" fmla="*/ 0 w 1191"/>
                <a:gd name="T77" fmla="*/ 340 h 681"/>
                <a:gd name="T78" fmla="*/ 57 w 1191"/>
                <a:gd name="T79" fmla="*/ 340 h 681"/>
                <a:gd name="T80" fmla="*/ 57 w 1191"/>
                <a:gd name="T81" fmla="*/ 284 h 681"/>
                <a:gd name="T82" fmla="*/ 114 w 1191"/>
                <a:gd name="T83" fmla="*/ 284 h 681"/>
                <a:gd name="T84" fmla="*/ 114 w 1191"/>
                <a:gd name="T8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1" h="681">
                  <a:moveTo>
                    <a:pt x="114" y="0"/>
                  </a:moveTo>
                  <a:lnTo>
                    <a:pt x="397" y="0"/>
                  </a:lnTo>
                  <a:lnTo>
                    <a:pt x="397" y="114"/>
                  </a:lnTo>
                  <a:lnTo>
                    <a:pt x="510" y="114"/>
                  </a:lnTo>
                  <a:lnTo>
                    <a:pt x="510" y="170"/>
                  </a:lnTo>
                  <a:lnTo>
                    <a:pt x="624" y="170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851" y="57"/>
                  </a:lnTo>
                  <a:lnTo>
                    <a:pt x="851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114"/>
                  </a:lnTo>
                  <a:lnTo>
                    <a:pt x="1134" y="114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227"/>
                  </a:lnTo>
                  <a:lnTo>
                    <a:pt x="964" y="227"/>
                  </a:lnTo>
                  <a:lnTo>
                    <a:pt x="964" y="397"/>
                  </a:lnTo>
                  <a:lnTo>
                    <a:pt x="794" y="397"/>
                  </a:lnTo>
                  <a:lnTo>
                    <a:pt x="794" y="284"/>
                  </a:lnTo>
                  <a:lnTo>
                    <a:pt x="567" y="284"/>
                  </a:lnTo>
                  <a:lnTo>
                    <a:pt x="567" y="510"/>
                  </a:lnTo>
                  <a:lnTo>
                    <a:pt x="454" y="510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114" y="624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6" name="Freeform 866"/>
            <p:cNvSpPr>
              <a:spLocks/>
            </p:cNvSpPr>
            <p:nvPr/>
          </p:nvSpPr>
          <p:spPr bwMode="auto">
            <a:xfrm>
              <a:off x="2444" y="2514"/>
              <a:ext cx="851" cy="907"/>
            </a:xfrm>
            <a:custGeom>
              <a:avLst/>
              <a:gdLst>
                <a:gd name="T0" fmla="*/ 511 w 851"/>
                <a:gd name="T1" fmla="*/ 113 h 907"/>
                <a:gd name="T2" fmla="*/ 511 w 851"/>
                <a:gd name="T3" fmla="*/ 226 h 907"/>
                <a:gd name="T4" fmla="*/ 737 w 851"/>
                <a:gd name="T5" fmla="*/ 226 h 907"/>
                <a:gd name="T6" fmla="*/ 737 w 851"/>
                <a:gd name="T7" fmla="*/ 283 h 907"/>
                <a:gd name="T8" fmla="*/ 794 w 851"/>
                <a:gd name="T9" fmla="*/ 283 h 907"/>
                <a:gd name="T10" fmla="*/ 794 w 851"/>
                <a:gd name="T11" fmla="*/ 340 h 907"/>
                <a:gd name="T12" fmla="*/ 851 w 851"/>
                <a:gd name="T13" fmla="*/ 340 h 907"/>
                <a:gd name="T14" fmla="*/ 851 w 851"/>
                <a:gd name="T15" fmla="*/ 453 h 907"/>
                <a:gd name="T16" fmla="*/ 737 w 851"/>
                <a:gd name="T17" fmla="*/ 453 h 907"/>
                <a:gd name="T18" fmla="*/ 737 w 851"/>
                <a:gd name="T19" fmla="*/ 510 h 907"/>
                <a:gd name="T20" fmla="*/ 851 w 851"/>
                <a:gd name="T21" fmla="*/ 510 h 907"/>
                <a:gd name="T22" fmla="*/ 851 w 851"/>
                <a:gd name="T23" fmla="*/ 567 h 907"/>
                <a:gd name="T24" fmla="*/ 794 w 851"/>
                <a:gd name="T25" fmla="*/ 567 h 907"/>
                <a:gd name="T26" fmla="*/ 794 w 851"/>
                <a:gd name="T27" fmla="*/ 680 h 907"/>
                <a:gd name="T28" fmla="*/ 851 w 851"/>
                <a:gd name="T29" fmla="*/ 680 h 907"/>
                <a:gd name="T30" fmla="*/ 851 w 851"/>
                <a:gd name="T31" fmla="*/ 850 h 907"/>
                <a:gd name="T32" fmla="*/ 794 w 851"/>
                <a:gd name="T33" fmla="*/ 850 h 907"/>
                <a:gd name="T34" fmla="*/ 794 w 851"/>
                <a:gd name="T35" fmla="*/ 907 h 907"/>
                <a:gd name="T36" fmla="*/ 737 w 851"/>
                <a:gd name="T37" fmla="*/ 907 h 907"/>
                <a:gd name="T38" fmla="*/ 737 w 851"/>
                <a:gd name="T39" fmla="*/ 850 h 907"/>
                <a:gd name="T40" fmla="*/ 624 w 851"/>
                <a:gd name="T41" fmla="*/ 850 h 907"/>
                <a:gd name="T42" fmla="*/ 624 w 851"/>
                <a:gd name="T43" fmla="*/ 794 h 907"/>
                <a:gd name="T44" fmla="*/ 567 w 851"/>
                <a:gd name="T45" fmla="*/ 794 h 907"/>
                <a:gd name="T46" fmla="*/ 567 w 851"/>
                <a:gd name="T47" fmla="*/ 567 h 907"/>
                <a:gd name="T48" fmla="*/ 511 w 851"/>
                <a:gd name="T49" fmla="*/ 567 h 907"/>
                <a:gd name="T50" fmla="*/ 511 w 851"/>
                <a:gd name="T51" fmla="*/ 510 h 907"/>
                <a:gd name="T52" fmla="*/ 397 w 851"/>
                <a:gd name="T53" fmla="*/ 510 h 907"/>
                <a:gd name="T54" fmla="*/ 397 w 851"/>
                <a:gd name="T55" fmla="*/ 567 h 907"/>
                <a:gd name="T56" fmla="*/ 284 w 851"/>
                <a:gd name="T57" fmla="*/ 567 h 907"/>
                <a:gd name="T58" fmla="*/ 284 w 851"/>
                <a:gd name="T59" fmla="*/ 510 h 907"/>
                <a:gd name="T60" fmla="*/ 170 w 851"/>
                <a:gd name="T61" fmla="*/ 510 h 907"/>
                <a:gd name="T62" fmla="*/ 170 w 851"/>
                <a:gd name="T63" fmla="*/ 453 h 907"/>
                <a:gd name="T64" fmla="*/ 114 w 851"/>
                <a:gd name="T65" fmla="*/ 453 h 907"/>
                <a:gd name="T66" fmla="*/ 114 w 851"/>
                <a:gd name="T67" fmla="*/ 397 h 907"/>
                <a:gd name="T68" fmla="*/ 57 w 851"/>
                <a:gd name="T69" fmla="*/ 397 h 907"/>
                <a:gd name="T70" fmla="*/ 57 w 851"/>
                <a:gd name="T71" fmla="*/ 340 h 907"/>
                <a:gd name="T72" fmla="*/ 0 w 851"/>
                <a:gd name="T73" fmla="*/ 340 h 907"/>
                <a:gd name="T74" fmla="*/ 0 w 851"/>
                <a:gd name="T75" fmla="*/ 226 h 907"/>
                <a:gd name="T76" fmla="*/ 57 w 851"/>
                <a:gd name="T77" fmla="*/ 226 h 907"/>
                <a:gd name="T78" fmla="*/ 57 w 851"/>
                <a:gd name="T79" fmla="*/ 170 h 907"/>
                <a:gd name="T80" fmla="*/ 114 w 851"/>
                <a:gd name="T81" fmla="*/ 170 h 907"/>
                <a:gd name="T82" fmla="*/ 114 w 851"/>
                <a:gd name="T83" fmla="*/ 226 h 907"/>
                <a:gd name="T84" fmla="*/ 227 w 851"/>
                <a:gd name="T85" fmla="*/ 226 h 907"/>
                <a:gd name="T86" fmla="*/ 227 w 851"/>
                <a:gd name="T87" fmla="*/ 0 h 907"/>
                <a:gd name="T88" fmla="*/ 454 w 851"/>
                <a:gd name="T89" fmla="*/ 0 h 907"/>
                <a:gd name="T90" fmla="*/ 454 w 851"/>
                <a:gd name="T91" fmla="*/ 113 h 907"/>
                <a:gd name="T92" fmla="*/ 511 w 851"/>
                <a:gd name="T93" fmla="*/ 113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51" h="907">
                  <a:moveTo>
                    <a:pt x="511" y="113"/>
                  </a:moveTo>
                  <a:lnTo>
                    <a:pt x="511" y="226"/>
                  </a:lnTo>
                  <a:lnTo>
                    <a:pt x="737" y="226"/>
                  </a:lnTo>
                  <a:lnTo>
                    <a:pt x="73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37" y="453"/>
                  </a:lnTo>
                  <a:lnTo>
                    <a:pt x="737" y="510"/>
                  </a:lnTo>
                  <a:lnTo>
                    <a:pt x="851" y="510"/>
                  </a:lnTo>
                  <a:lnTo>
                    <a:pt x="851" y="567"/>
                  </a:lnTo>
                  <a:lnTo>
                    <a:pt x="794" y="56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51" y="850"/>
                  </a:lnTo>
                  <a:lnTo>
                    <a:pt x="794" y="850"/>
                  </a:lnTo>
                  <a:lnTo>
                    <a:pt x="794" y="907"/>
                  </a:lnTo>
                  <a:lnTo>
                    <a:pt x="737" y="907"/>
                  </a:lnTo>
                  <a:lnTo>
                    <a:pt x="73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567" y="794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510"/>
                  </a:lnTo>
                  <a:lnTo>
                    <a:pt x="170" y="510"/>
                  </a:lnTo>
                  <a:lnTo>
                    <a:pt x="170" y="453"/>
                  </a:lnTo>
                  <a:lnTo>
                    <a:pt x="114" y="45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226"/>
                  </a:lnTo>
                  <a:lnTo>
                    <a:pt x="227" y="226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11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08" name="Freeform 868"/>
            <p:cNvSpPr>
              <a:spLocks/>
            </p:cNvSpPr>
            <p:nvPr/>
          </p:nvSpPr>
          <p:spPr bwMode="auto">
            <a:xfrm>
              <a:off x="2955" y="2287"/>
              <a:ext cx="1190" cy="567"/>
            </a:xfrm>
            <a:custGeom>
              <a:avLst/>
              <a:gdLst>
                <a:gd name="T0" fmla="*/ 453 w 1190"/>
                <a:gd name="T1" fmla="*/ 57 h 567"/>
                <a:gd name="T2" fmla="*/ 453 w 1190"/>
                <a:gd name="T3" fmla="*/ 113 h 567"/>
                <a:gd name="T4" fmla="*/ 340 w 1190"/>
                <a:gd name="T5" fmla="*/ 113 h 567"/>
                <a:gd name="T6" fmla="*/ 340 w 1190"/>
                <a:gd name="T7" fmla="*/ 170 h 567"/>
                <a:gd name="T8" fmla="*/ 113 w 1190"/>
                <a:gd name="T9" fmla="*/ 170 h 567"/>
                <a:gd name="T10" fmla="*/ 113 w 1190"/>
                <a:gd name="T11" fmla="*/ 340 h 567"/>
                <a:gd name="T12" fmla="*/ 0 w 1190"/>
                <a:gd name="T13" fmla="*/ 340 h 567"/>
                <a:gd name="T14" fmla="*/ 0 w 1190"/>
                <a:gd name="T15" fmla="*/ 453 h 567"/>
                <a:gd name="T16" fmla="*/ 226 w 1190"/>
                <a:gd name="T17" fmla="*/ 453 h 567"/>
                <a:gd name="T18" fmla="*/ 226 w 1190"/>
                <a:gd name="T19" fmla="*/ 510 h 567"/>
                <a:gd name="T20" fmla="*/ 283 w 1190"/>
                <a:gd name="T21" fmla="*/ 510 h 567"/>
                <a:gd name="T22" fmla="*/ 283 w 1190"/>
                <a:gd name="T23" fmla="*/ 567 h 567"/>
                <a:gd name="T24" fmla="*/ 340 w 1190"/>
                <a:gd name="T25" fmla="*/ 567 h 567"/>
                <a:gd name="T26" fmla="*/ 340 w 1190"/>
                <a:gd name="T27" fmla="*/ 510 h 567"/>
                <a:gd name="T28" fmla="*/ 397 w 1190"/>
                <a:gd name="T29" fmla="*/ 510 h 567"/>
                <a:gd name="T30" fmla="*/ 397 w 1190"/>
                <a:gd name="T31" fmla="*/ 453 h 567"/>
                <a:gd name="T32" fmla="*/ 510 w 1190"/>
                <a:gd name="T33" fmla="*/ 453 h 567"/>
                <a:gd name="T34" fmla="*/ 510 w 1190"/>
                <a:gd name="T35" fmla="*/ 567 h 567"/>
                <a:gd name="T36" fmla="*/ 623 w 1190"/>
                <a:gd name="T37" fmla="*/ 567 h 567"/>
                <a:gd name="T38" fmla="*/ 623 w 1190"/>
                <a:gd name="T39" fmla="*/ 397 h 567"/>
                <a:gd name="T40" fmla="*/ 680 w 1190"/>
                <a:gd name="T41" fmla="*/ 397 h 567"/>
                <a:gd name="T42" fmla="*/ 680 w 1190"/>
                <a:gd name="T43" fmla="*/ 340 h 567"/>
                <a:gd name="T44" fmla="*/ 964 w 1190"/>
                <a:gd name="T45" fmla="*/ 340 h 567"/>
                <a:gd name="T46" fmla="*/ 964 w 1190"/>
                <a:gd name="T47" fmla="*/ 283 h 567"/>
                <a:gd name="T48" fmla="*/ 1134 w 1190"/>
                <a:gd name="T49" fmla="*/ 283 h 567"/>
                <a:gd name="T50" fmla="*/ 1134 w 1190"/>
                <a:gd name="T51" fmla="*/ 227 h 567"/>
                <a:gd name="T52" fmla="*/ 1190 w 1190"/>
                <a:gd name="T53" fmla="*/ 227 h 567"/>
                <a:gd name="T54" fmla="*/ 1190 w 1190"/>
                <a:gd name="T55" fmla="*/ 170 h 567"/>
                <a:gd name="T56" fmla="*/ 1134 w 1190"/>
                <a:gd name="T57" fmla="*/ 170 h 567"/>
                <a:gd name="T58" fmla="*/ 1134 w 1190"/>
                <a:gd name="T59" fmla="*/ 113 h 567"/>
                <a:gd name="T60" fmla="*/ 1020 w 1190"/>
                <a:gd name="T61" fmla="*/ 113 h 567"/>
                <a:gd name="T62" fmla="*/ 1020 w 1190"/>
                <a:gd name="T63" fmla="*/ 0 h 567"/>
                <a:gd name="T64" fmla="*/ 907 w 1190"/>
                <a:gd name="T65" fmla="*/ 0 h 567"/>
                <a:gd name="T66" fmla="*/ 907 w 1190"/>
                <a:gd name="T67" fmla="*/ 57 h 567"/>
                <a:gd name="T68" fmla="*/ 850 w 1190"/>
                <a:gd name="T69" fmla="*/ 57 h 567"/>
                <a:gd name="T70" fmla="*/ 850 w 1190"/>
                <a:gd name="T71" fmla="*/ 113 h 567"/>
                <a:gd name="T72" fmla="*/ 680 w 1190"/>
                <a:gd name="T73" fmla="*/ 113 h 567"/>
                <a:gd name="T74" fmla="*/ 680 w 1190"/>
                <a:gd name="T75" fmla="*/ 170 h 567"/>
                <a:gd name="T76" fmla="*/ 510 w 1190"/>
                <a:gd name="T77" fmla="*/ 170 h 567"/>
                <a:gd name="T78" fmla="*/ 510 w 1190"/>
                <a:gd name="T79" fmla="*/ 57 h 567"/>
                <a:gd name="T80" fmla="*/ 453 w 1190"/>
                <a:gd name="T8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90" h="567">
                  <a:moveTo>
                    <a:pt x="453" y="57"/>
                  </a:moveTo>
                  <a:lnTo>
                    <a:pt x="453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113" y="170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283" y="510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567"/>
                  </a:lnTo>
                  <a:lnTo>
                    <a:pt x="623" y="567"/>
                  </a:lnTo>
                  <a:lnTo>
                    <a:pt x="623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964" y="340"/>
                  </a:lnTo>
                  <a:lnTo>
                    <a:pt x="964" y="283"/>
                  </a:lnTo>
                  <a:lnTo>
                    <a:pt x="1134" y="283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134" y="170"/>
                  </a:lnTo>
                  <a:lnTo>
                    <a:pt x="1134" y="113"/>
                  </a:lnTo>
                  <a:lnTo>
                    <a:pt x="1020" y="113"/>
                  </a:lnTo>
                  <a:lnTo>
                    <a:pt x="1020" y="0"/>
                  </a:lnTo>
                  <a:lnTo>
                    <a:pt x="907" y="0"/>
                  </a:lnTo>
                  <a:lnTo>
                    <a:pt x="907" y="57"/>
                  </a:lnTo>
                  <a:lnTo>
                    <a:pt x="850" y="57"/>
                  </a:lnTo>
                  <a:lnTo>
                    <a:pt x="850" y="113"/>
                  </a:lnTo>
                  <a:lnTo>
                    <a:pt x="680" y="113"/>
                  </a:lnTo>
                  <a:lnTo>
                    <a:pt x="680" y="170"/>
                  </a:lnTo>
                  <a:lnTo>
                    <a:pt x="510" y="170"/>
                  </a:lnTo>
                  <a:lnTo>
                    <a:pt x="510" y="57"/>
                  </a:lnTo>
                  <a:lnTo>
                    <a:pt x="453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10" name="Freeform 870"/>
            <p:cNvSpPr>
              <a:spLocks/>
            </p:cNvSpPr>
            <p:nvPr/>
          </p:nvSpPr>
          <p:spPr bwMode="auto">
            <a:xfrm>
              <a:off x="3011" y="1833"/>
              <a:ext cx="624" cy="567"/>
            </a:xfrm>
            <a:custGeom>
              <a:avLst/>
              <a:gdLst>
                <a:gd name="T0" fmla="*/ 57 w 624"/>
                <a:gd name="T1" fmla="*/ 227 h 567"/>
                <a:gd name="T2" fmla="*/ 57 w 624"/>
                <a:gd name="T3" fmla="*/ 284 h 567"/>
                <a:gd name="T4" fmla="*/ 57 w 624"/>
                <a:gd name="T5" fmla="*/ 340 h 567"/>
                <a:gd name="T6" fmla="*/ 0 w 624"/>
                <a:gd name="T7" fmla="*/ 340 h 567"/>
                <a:gd name="T8" fmla="*/ 0 w 624"/>
                <a:gd name="T9" fmla="*/ 397 h 567"/>
                <a:gd name="T10" fmla="*/ 57 w 624"/>
                <a:gd name="T11" fmla="*/ 397 h 567"/>
                <a:gd name="T12" fmla="*/ 57 w 624"/>
                <a:gd name="T13" fmla="*/ 454 h 567"/>
                <a:gd name="T14" fmla="*/ 170 w 624"/>
                <a:gd name="T15" fmla="*/ 454 h 567"/>
                <a:gd name="T16" fmla="*/ 170 w 624"/>
                <a:gd name="T17" fmla="*/ 511 h 567"/>
                <a:gd name="T18" fmla="*/ 227 w 624"/>
                <a:gd name="T19" fmla="*/ 511 h 567"/>
                <a:gd name="T20" fmla="*/ 227 w 624"/>
                <a:gd name="T21" fmla="*/ 567 h 567"/>
                <a:gd name="T22" fmla="*/ 397 w 624"/>
                <a:gd name="T23" fmla="*/ 567 h 567"/>
                <a:gd name="T24" fmla="*/ 397 w 624"/>
                <a:gd name="T25" fmla="*/ 511 h 567"/>
                <a:gd name="T26" fmla="*/ 454 w 624"/>
                <a:gd name="T27" fmla="*/ 511 h 567"/>
                <a:gd name="T28" fmla="*/ 454 w 624"/>
                <a:gd name="T29" fmla="*/ 397 h 567"/>
                <a:gd name="T30" fmla="*/ 567 w 624"/>
                <a:gd name="T31" fmla="*/ 397 h 567"/>
                <a:gd name="T32" fmla="*/ 567 w 624"/>
                <a:gd name="T33" fmla="*/ 284 h 567"/>
                <a:gd name="T34" fmla="*/ 624 w 624"/>
                <a:gd name="T35" fmla="*/ 284 h 567"/>
                <a:gd name="T36" fmla="*/ 624 w 624"/>
                <a:gd name="T37" fmla="*/ 227 h 567"/>
                <a:gd name="T38" fmla="*/ 567 w 624"/>
                <a:gd name="T39" fmla="*/ 227 h 567"/>
                <a:gd name="T40" fmla="*/ 567 w 624"/>
                <a:gd name="T41" fmla="*/ 114 h 567"/>
                <a:gd name="T42" fmla="*/ 511 w 624"/>
                <a:gd name="T43" fmla="*/ 114 h 567"/>
                <a:gd name="T44" fmla="*/ 511 w 624"/>
                <a:gd name="T45" fmla="*/ 0 h 567"/>
                <a:gd name="T46" fmla="*/ 284 w 624"/>
                <a:gd name="T47" fmla="*/ 0 h 567"/>
                <a:gd name="T48" fmla="*/ 284 w 624"/>
                <a:gd name="T49" fmla="*/ 170 h 567"/>
                <a:gd name="T50" fmla="*/ 227 w 624"/>
                <a:gd name="T51" fmla="*/ 170 h 567"/>
                <a:gd name="T52" fmla="*/ 227 w 624"/>
                <a:gd name="T53" fmla="*/ 284 h 567"/>
                <a:gd name="T54" fmla="*/ 170 w 624"/>
                <a:gd name="T55" fmla="*/ 284 h 567"/>
                <a:gd name="T56" fmla="*/ 170 w 624"/>
                <a:gd name="T57" fmla="*/ 227 h 567"/>
                <a:gd name="T58" fmla="*/ 57 w 624"/>
                <a:gd name="T59" fmla="*/ 22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24" h="567">
                  <a:moveTo>
                    <a:pt x="57" y="227"/>
                  </a:move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454" y="511"/>
                  </a:lnTo>
                  <a:lnTo>
                    <a:pt x="454" y="397"/>
                  </a:lnTo>
                  <a:lnTo>
                    <a:pt x="567" y="397"/>
                  </a:lnTo>
                  <a:lnTo>
                    <a:pt x="567" y="284"/>
                  </a:lnTo>
                  <a:lnTo>
                    <a:pt x="624" y="284"/>
                  </a:lnTo>
                  <a:lnTo>
                    <a:pt x="624" y="227"/>
                  </a:lnTo>
                  <a:lnTo>
                    <a:pt x="567" y="227"/>
                  </a:lnTo>
                  <a:lnTo>
                    <a:pt x="567" y="114"/>
                  </a:lnTo>
                  <a:lnTo>
                    <a:pt x="511" y="114"/>
                  </a:lnTo>
                  <a:lnTo>
                    <a:pt x="511" y="0"/>
                  </a:lnTo>
                  <a:lnTo>
                    <a:pt x="284" y="0"/>
                  </a:lnTo>
                  <a:lnTo>
                    <a:pt x="284" y="170"/>
                  </a:lnTo>
                  <a:lnTo>
                    <a:pt x="227" y="170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57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11" name="Freeform 871"/>
            <p:cNvSpPr>
              <a:spLocks/>
            </p:cNvSpPr>
            <p:nvPr/>
          </p:nvSpPr>
          <p:spPr bwMode="auto">
            <a:xfrm>
              <a:off x="2841" y="1606"/>
              <a:ext cx="624" cy="681"/>
            </a:xfrm>
            <a:custGeom>
              <a:avLst/>
              <a:gdLst>
                <a:gd name="T0" fmla="*/ 511 w 624"/>
                <a:gd name="T1" fmla="*/ 0 h 681"/>
                <a:gd name="T2" fmla="*/ 284 w 624"/>
                <a:gd name="T3" fmla="*/ 0 h 681"/>
                <a:gd name="T4" fmla="*/ 284 w 624"/>
                <a:gd name="T5" fmla="*/ 171 h 681"/>
                <a:gd name="T6" fmla="*/ 114 w 624"/>
                <a:gd name="T7" fmla="*/ 171 h 681"/>
                <a:gd name="T8" fmla="*/ 114 w 624"/>
                <a:gd name="T9" fmla="*/ 341 h 681"/>
                <a:gd name="T10" fmla="*/ 57 w 624"/>
                <a:gd name="T11" fmla="*/ 341 h 681"/>
                <a:gd name="T12" fmla="*/ 57 w 624"/>
                <a:gd name="T13" fmla="*/ 397 h 681"/>
                <a:gd name="T14" fmla="*/ 0 w 624"/>
                <a:gd name="T15" fmla="*/ 397 h 681"/>
                <a:gd name="T16" fmla="*/ 0 w 624"/>
                <a:gd name="T17" fmla="*/ 624 h 681"/>
                <a:gd name="T18" fmla="*/ 57 w 624"/>
                <a:gd name="T19" fmla="*/ 624 h 681"/>
                <a:gd name="T20" fmla="*/ 57 w 624"/>
                <a:gd name="T21" fmla="*/ 681 h 681"/>
                <a:gd name="T22" fmla="*/ 114 w 624"/>
                <a:gd name="T23" fmla="*/ 681 h 681"/>
                <a:gd name="T24" fmla="*/ 114 w 624"/>
                <a:gd name="T25" fmla="*/ 624 h 681"/>
                <a:gd name="T26" fmla="*/ 170 w 624"/>
                <a:gd name="T27" fmla="*/ 624 h 681"/>
                <a:gd name="T28" fmla="*/ 170 w 624"/>
                <a:gd name="T29" fmla="*/ 567 h 681"/>
                <a:gd name="T30" fmla="*/ 227 w 624"/>
                <a:gd name="T31" fmla="*/ 567 h 681"/>
                <a:gd name="T32" fmla="*/ 227 w 624"/>
                <a:gd name="T33" fmla="*/ 454 h 681"/>
                <a:gd name="T34" fmla="*/ 340 w 624"/>
                <a:gd name="T35" fmla="*/ 454 h 681"/>
                <a:gd name="T36" fmla="*/ 340 w 624"/>
                <a:gd name="T37" fmla="*/ 511 h 681"/>
                <a:gd name="T38" fmla="*/ 397 w 624"/>
                <a:gd name="T39" fmla="*/ 511 h 681"/>
                <a:gd name="T40" fmla="*/ 397 w 624"/>
                <a:gd name="T41" fmla="*/ 397 h 681"/>
                <a:gd name="T42" fmla="*/ 454 w 624"/>
                <a:gd name="T43" fmla="*/ 397 h 681"/>
                <a:gd name="T44" fmla="*/ 454 w 624"/>
                <a:gd name="T45" fmla="*/ 227 h 681"/>
                <a:gd name="T46" fmla="*/ 624 w 624"/>
                <a:gd name="T47" fmla="*/ 227 h 681"/>
                <a:gd name="T48" fmla="*/ 624 w 624"/>
                <a:gd name="T49" fmla="*/ 114 h 681"/>
                <a:gd name="T50" fmla="*/ 567 w 624"/>
                <a:gd name="T51" fmla="*/ 114 h 681"/>
                <a:gd name="T52" fmla="*/ 567 w 624"/>
                <a:gd name="T53" fmla="*/ 57 h 681"/>
                <a:gd name="T54" fmla="*/ 511 w 624"/>
                <a:gd name="T55" fmla="*/ 57 h 681"/>
                <a:gd name="T56" fmla="*/ 511 w 624"/>
                <a:gd name="T57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4" h="681">
                  <a:moveTo>
                    <a:pt x="511" y="0"/>
                  </a:moveTo>
                  <a:lnTo>
                    <a:pt x="284" y="0"/>
                  </a:lnTo>
                  <a:lnTo>
                    <a:pt x="284" y="171"/>
                  </a:lnTo>
                  <a:lnTo>
                    <a:pt x="114" y="171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4" y="681"/>
                  </a:lnTo>
                  <a:lnTo>
                    <a:pt x="114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11"/>
                  </a:lnTo>
                  <a:lnTo>
                    <a:pt x="397" y="511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112" name="Freeform 872"/>
            <p:cNvSpPr>
              <a:spLocks/>
            </p:cNvSpPr>
            <p:nvPr/>
          </p:nvSpPr>
          <p:spPr bwMode="auto">
            <a:xfrm>
              <a:off x="2274" y="983"/>
              <a:ext cx="907" cy="1417"/>
            </a:xfrm>
            <a:custGeom>
              <a:avLst/>
              <a:gdLst>
                <a:gd name="T0" fmla="*/ 567 w 907"/>
                <a:gd name="T1" fmla="*/ 0 h 1417"/>
                <a:gd name="T2" fmla="*/ 567 w 907"/>
                <a:gd name="T3" fmla="*/ 56 h 1417"/>
                <a:gd name="T4" fmla="*/ 511 w 907"/>
                <a:gd name="T5" fmla="*/ 56 h 1417"/>
                <a:gd name="T6" fmla="*/ 511 w 907"/>
                <a:gd name="T7" fmla="*/ 170 h 1417"/>
                <a:gd name="T8" fmla="*/ 454 w 907"/>
                <a:gd name="T9" fmla="*/ 170 h 1417"/>
                <a:gd name="T10" fmla="*/ 454 w 907"/>
                <a:gd name="T11" fmla="*/ 340 h 1417"/>
                <a:gd name="T12" fmla="*/ 397 w 907"/>
                <a:gd name="T13" fmla="*/ 340 h 1417"/>
                <a:gd name="T14" fmla="*/ 397 w 907"/>
                <a:gd name="T15" fmla="*/ 397 h 1417"/>
                <a:gd name="T16" fmla="*/ 227 w 907"/>
                <a:gd name="T17" fmla="*/ 397 h 1417"/>
                <a:gd name="T18" fmla="*/ 227 w 907"/>
                <a:gd name="T19" fmla="*/ 567 h 1417"/>
                <a:gd name="T20" fmla="*/ 284 w 907"/>
                <a:gd name="T21" fmla="*/ 567 h 1417"/>
                <a:gd name="T22" fmla="*/ 284 w 907"/>
                <a:gd name="T23" fmla="*/ 623 h 1417"/>
                <a:gd name="T24" fmla="*/ 227 w 907"/>
                <a:gd name="T25" fmla="*/ 623 h 1417"/>
                <a:gd name="T26" fmla="*/ 227 w 907"/>
                <a:gd name="T27" fmla="*/ 680 h 1417"/>
                <a:gd name="T28" fmla="*/ 170 w 907"/>
                <a:gd name="T29" fmla="*/ 680 h 1417"/>
                <a:gd name="T30" fmla="*/ 170 w 907"/>
                <a:gd name="T31" fmla="*/ 850 h 1417"/>
                <a:gd name="T32" fmla="*/ 227 w 907"/>
                <a:gd name="T33" fmla="*/ 850 h 1417"/>
                <a:gd name="T34" fmla="*/ 227 w 907"/>
                <a:gd name="T35" fmla="*/ 964 h 1417"/>
                <a:gd name="T36" fmla="*/ 114 w 907"/>
                <a:gd name="T37" fmla="*/ 964 h 1417"/>
                <a:gd name="T38" fmla="*/ 114 w 907"/>
                <a:gd name="T39" fmla="*/ 1020 h 1417"/>
                <a:gd name="T40" fmla="*/ 57 w 907"/>
                <a:gd name="T41" fmla="*/ 1020 h 1417"/>
                <a:gd name="T42" fmla="*/ 57 w 907"/>
                <a:gd name="T43" fmla="*/ 1134 h 1417"/>
                <a:gd name="T44" fmla="*/ 0 w 907"/>
                <a:gd name="T45" fmla="*/ 1134 h 1417"/>
                <a:gd name="T46" fmla="*/ 0 w 907"/>
                <a:gd name="T47" fmla="*/ 1247 h 1417"/>
                <a:gd name="T48" fmla="*/ 227 w 907"/>
                <a:gd name="T49" fmla="*/ 1247 h 1417"/>
                <a:gd name="T50" fmla="*/ 227 w 907"/>
                <a:gd name="T51" fmla="*/ 1361 h 1417"/>
                <a:gd name="T52" fmla="*/ 340 w 907"/>
                <a:gd name="T53" fmla="*/ 1361 h 1417"/>
                <a:gd name="T54" fmla="*/ 340 w 907"/>
                <a:gd name="T55" fmla="*/ 1417 h 1417"/>
                <a:gd name="T56" fmla="*/ 454 w 907"/>
                <a:gd name="T57" fmla="*/ 1417 h 1417"/>
                <a:gd name="T58" fmla="*/ 454 w 907"/>
                <a:gd name="T59" fmla="*/ 1361 h 1417"/>
                <a:gd name="T60" fmla="*/ 567 w 907"/>
                <a:gd name="T61" fmla="*/ 1361 h 1417"/>
                <a:gd name="T62" fmla="*/ 567 w 907"/>
                <a:gd name="T63" fmla="*/ 1304 h 1417"/>
                <a:gd name="T64" fmla="*/ 624 w 907"/>
                <a:gd name="T65" fmla="*/ 1304 h 1417"/>
                <a:gd name="T66" fmla="*/ 624 w 907"/>
                <a:gd name="T67" fmla="*/ 1247 h 1417"/>
                <a:gd name="T68" fmla="*/ 567 w 907"/>
                <a:gd name="T69" fmla="*/ 1247 h 1417"/>
                <a:gd name="T70" fmla="*/ 567 w 907"/>
                <a:gd name="T71" fmla="*/ 1020 h 1417"/>
                <a:gd name="T72" fmla="*/ 624 w 907"/>
                <a:gd name="T73" fmla="*/ 1020 h 1417"/>
                <a:gd name="T74" fmla="*/ 624 w 907"/>
                <a:gd name="T75" fmla="*/ 964 h 1417"/>
                <a:gd name="T76" fmla="*/ 681 w 907"/>
                <a:gd name="T77" fmla="*/ 964 h 1417"/>
                <a:gd name="T78" fmla="*/ 681 w 907"/>
                <a:gd name="T79" fmla="*/ 794 h 1417"/>
                <a:gd name="T80" fmla="*/ 851 w 907"/>
                <a:gd name="T81" fmla="*/ 794 h 1417"/>
                <a:gd name="T82" fmla="*/ 851 w 907"/>
                <a:gd name="T83" fmla="*/ 510 h 1417"/>
                <a:gd name="T84" fmla="*/ 907 w 907"/>
                <a:gd name="T85" fmla="*/ 510 h 1417"/>
                <a:gd name="T86" fmla="*/ 907 w 907"/>
                <a:gd name="T87" fmla="*/ 283 h 1417"/>
                <a:gd name="T88" fmla="*/ 851 w 907"/>
                <a:gd name="T89" fmla="*/ 283 h 1417"/>
                <a:gd name="T90" fmla="*/ 851 w 907"/>
                <a:gd name="T91" fmla="*/ 227 h 1417"/>
                <a:gd name="T92" fmla="*/ 794 w 907"/>
                <a:gd name="T93" fmla="*/ 227 h 1417"/>
                <a:gd name="T94" fmla="*/ 794 w 907"/>
                <a:gd name="T95" fmla="*/ 170 h 1417"/>
                <a:gd name="T96" fmla="*/ 681 w 907"/>
                <a:gd name="T97" fmla="*/ 170 h 1417"/>
                <a:gd name="T98" fmla="*/ 681 w 907"/>
                <a:gd name="T99" fmla="*/ 113 h 1417"/>
                <a:gd name="T100" fmla="*/ 624 w 907"/>
                <a:gd name="T101" fmla="*/ 113 h 1417"/>
                <a:gd name="T102" fmla="*/ 624 w 907"/>
                <a:gd name="T103" fmla="*/ 0 h 1417"/>
                <a:gd name="T104" fmla="*/ 567 w 907"/>
                <a:gd name="T105" fmla="*/ 0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07" h="1417">
                  <a:moveTo>
                    <a:pt x="567" y="0"/>
                  </a:moveTo>
                  <a:lnTo>
                    <a:pt x="567" y="56"/>
                  </a:lnTo>
                  <a:lnTo>
                    <a:pt x="511" y="56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850"/>
                  </a:lnTo>
                  <a:lnTo>
                    <a:pt x="227" y="850"/>
                  </a:lnTo>
                  <a:lnTo>
                    <a:pt x="22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57" y="1020"/>
                  </a:lnTo>
                  <a:lnTo>
                    <a:pt x="57" y="1134"/>
                  </a:lnTo>
                  <a:lnTo>
                    <a:pt x="0" y="1134"/>
                  </a:lnTo>
                  <a:lnTo>
                    <a:pt x="0" y="1247"/>
                  </a:lnTo>
                  <a:lnTo>
                    <a:pt x="227" y="1247"/>
                  </a:lnTo>
                  <a:lnTo>
                    <a:pt x="227" y="1361"/>
                  </a:lnTo>
                  <a:lnTo>
                    <a:pt x="340" y="1361"/>
                  </a:lnTo>
                  <a:lnTo>
                    <a:pt x="340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567" y="1247"/>
                  </a:lnTo>
                  <a:lnTo>
                    <a:pt x="567" y="1020"/>
                  </a:lnTo>
                  <a:lnTo>
                    <a:pt x="624" y="1020"/>
                  </a:lnTo>
                  <a:lnTo>
                    <a:pt x="624" y="964"/>
                  </a:lnTo>
                  <a:lnTo>
                    <a:pt x="681" y="964"/>
                  </a:lnTo>
                  <a:lnTo>
                    <a:pt x="681" y="794"/>
                  </a:lnTo>
                  <a:lnTo>
                    <a:pt x="851" y="794"/>
                  </a:lnTo>
                  <a:lnTo>
                    <a:pt x="851" y="510"/>
                  </a:lnTo>
                  <a:lnTo>
                    <a:pt x="907" y="510"/>
                  </a:lnTo>
                  <a:lnTo>
                    <a:pt x="907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170"/>
                  </a:lnTo>
                  <a:lnTo>
                    <a:pt x="681" y="170"/>
                  </a:lnTo>
                  <a:lnTo>
                    <a:pt x="681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9683DDD9-B401-4C79-8978-6AD9D512ACCA}"/>
              </a:ext>
            </a:extLst>
          </p:cNvPr>
          <p:cNvSpPr txBox="1"/>
          <p:nvPr/>
        </p:nvSpPr>
        <p:spPr>
          <a:xfrm>
            <a:off x="233133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高知県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009EFB03-B944-4DA2-9E6B-6F796D7D2DC2}"/>
              </a:ext>
            </a:extLst>
          </p:cNvPr>
          <p:cNvSpPr txBox="1"/>
          <p:nvPr/>
        </p:nvSpPr>
        <p:spPr>
          <a:xfrm>
            <a:off x="197855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76" name="直線コネクタ 75">
            <a:extLst>
              <a:ext uri="{FF2B5EF4-FFF2-40B4-BE49-F238E27FC236}">
                <a16:creationId xmlns:a16="http://schemas.microsoft.com/office/drawing/2014/main" id="{4F83872C-5C85-4946-9ABF-CAA568A0B47D}"/>
              </a:ext>
            </a:extLst>
          </p:cNvPr>
          <p:cNvCxnSpPr/>
          <p:nvPr/>
        </p:nvCxnSpPr>
        <p:spPr>
          <a:xfrm>
            <a:off x="224744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293F9455-1170-4CFA-A797-D8EC810F3185}"/>
              </a:ext>
            </a:extLst>
          </p:cNvPr>
          <p:cNvGrpSpPr/>
          <p:nvPr/>
        </p:nvGrpSpPr>
        <p:grpSpPr>
          <a:xfrm>
            <a:off x="6018288" y="5945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84AEAF24-4083-4748-ABAC-E4E2EBE0E70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大豊町</a:t>
              </a:r>
            </a:p>
          </p:txBody>
        </p:sp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6345E7AE-150F-4AE3-9137-C5986093CE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4BD6ED28-DE1A-4AD3-8FB8-11740D74083F}"/>
              </a:ext>
            </a:extLst>
          </p:cNvPr>
          <p:cNvGrpSpPr/>
          <p:nvPr/>
        </p:nvGrpSpPr>
        <p:grpSpPr>
          <a:xfrm>
            <a:off x="6815242" y="8545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7590E6E3-03DB-4334-9763-0070E88132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香美市</a:t>
              </a:r>
            </a:p>
          </p:txBody>
        </p:sp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D9646B13-7ADE-4557-890D-216561D4EA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22F049E7-AD5A-4234-83C9-A37C61F19D96}"/>
              </a:ext>
            </a:extLst>
          </p:cNvPr>
          <p:cNvGrpSpPr/>
          <p:nvPr/>
        </p:nvGrpSpPr>
        <p:grpSpPr>
          <a:xfrm>
            <a:off x="8576930" y="18528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695D09F0-30F0-4269-9970-D2706D51981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東洋町</a:t>
              </a:r>
            </a:p>
          </p:txBody>
        </p:sp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F45705A6-61E2-406A-959B-511C31F91F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7E1D54CA-4CB9-4AAF-953E-B9587B4EB2BA}"/>
              </a:ext>
            </a:extLst>
          </p:cNvPr>
          <p:cNvGrpSpPr/>
          <p:nvPr/>
        </p:nvGrpSpPr>
        <p:grpSpPr>
          <a:xfrm>
            <a:off x="7981312" y="325381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89C68638-09D9-403C-942E-66FE9E6669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室戸市</a:t>
              </a:r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36F9CA06-146C-4C37-AEEA-DC5AE87A9C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4EA521FB-5016-4EED-9B64-932FEF6DC41D}"/>
              </a:ext>
            </a:extLst>
          </p:cNvPr>
          <p:cNvGrpSpPr/>
          <p:nvPr/>
        </p:nvGrpSpPr>
        <p:grpSpPr>
          <a:xfrm>
            <a:off x="7687697" y="133273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80FD409F-871A-4829-92B1-023BF93A51D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馬路村</a:t>
              </a:r>
            </a:p>
          </p:txBody>
        </p:sp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F2100B9C-24D1-4BFB-94FE-FA12E98B709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201E56FE-CFB9-4A5D-B604-045F738B3EB1}"/>
              </a:ext>
            </a:extLst>
          </p:cNvPr>
          <p:cNvGrpSpPr/>
          <p:nvPr/>
        </p:nvGrpSpPr>
        <p:grpSpPr>
          <a:xfrm>
            <a:off x="1337231" y="509100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9A94F1D2-3321-41B4-8F81-35CFC6B515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宿毛市</a:t>
              </a: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80A47635-DDF8-4684-8DA0-A3FF1D1E4B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760462F9-31B6-4E5B-97CB-74CB1C0D2CD0}"/>
              </a:ext>
            </a:extLst>
          </p:cNvPr>
          <p:cNvGrpSpPr/>
          <p:nvPr/>
        </p:nvGrpSpPr>
        <p:grpSpPr>
          <a:xfrm>
            <a:off x="2125796" y="53930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0" name="四角形: 上の 2 つの角を丸める 59">
              <a:extLst>
                <a:ext uri="{FF2B5EF4-FFF2-40B4-BE49-F238E27FC236}">
                  <a16:creationId xmlns:a16="http://schemas.microsoft.com/office/drawing/2014/main" id="{A97E8AC9-F706-4630-BC7D-D30068A076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三原村</a:t>
              </a:r>
            </a:p>
          </p:txBody>
        </p:sp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DDD6CC5F-EE14-403E-B69B-6A4B6DC085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7BDEC5B5-9105-4915-96F1-62CA12EB8B86}"/>
              </a:ext>
            </a:extLst>
          </p:cNvPr>
          <p:cNvGrpSpPr/>
          <p:nvPr/>
        </p:nvGrpSpPr>
        <p:grpSpPr>
          <a:xfrm>
            <a:off x="2125796" y="60305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6EE8FD9C-8D36-4ACD-AB65-68F2446BE9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土佐清水市</a:t>
              </a:r>
            </a:p>
          </p:txBody>
        </p:sp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CB1EE74D-AE88-4231-8F54-9F298F4593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CB869AEB-E21A-41C7-B1CF-79B8AE9D73E5}"/>
              </a:ext>
            </a:extLst>
          </p:cNvPr>
          <p:cNvGrpSpPr/>
          <p:nvPr/>
        </p:nvGrpSpPr>
        <p:grpSpPr>
          <a:xfrm>
            <a:off x="1337231" y="603057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E5A70DC2-5FE9-4D54-A0F4-56BEB6821CF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大月町</a:t>
              </a:r>
            </a:p>
          </p:txBody>
        </p:sp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FCCD2CFB-5F0E-4FE8-9650-410E842F86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570E2C7F-10AC-467E-A230-8B793CB6F055}"/>
              </a:ext>
            </a:extLst>
          </p:cNvPr>
          <p:cNvGrpSpPr/>
          <p:nvPr/>
        </p:nvGrpSpPr>
        <p:grpSpPr>
          <a:xfrm>
            <a:off x="1890904" y="44702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9BEDD78F-9FC9-46FF-967F-3C4113195B6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四万十市</a:t>
              </a:r>
            </a:p>
          </p:txBody>
        </p:sp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BD73E60E-DB76-4283-857B-7343454FAB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741BE2AB-4C49-459B-98AF-DB1A6CCA8DCA}"/>
              </a:ext>
            </a:extLst>
          </p:cNvPr>
          <p:cNvGrpSpPr/>
          <p:nvPr/>
        </p:nvGrpSpPr>
        <p:grpSpPr>
          <a:xfrm>
            <a:off x="3023418" y="447021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9E6BA796-C5CC-4B30-8632-4C00C9946A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黒潮町</a:t>
              </a:r>
            </a:p>
          </p:txBody>
        </p:sp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B240C2F8-0951-4F3A-8B04-4DD8B925D8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7" name="グループ化 76">
            <a:extLst>
              <a:ext uri="{FF2B5EF4-FFF2-40B4-BE49-F238E27FC236}">
                <a16:creationId xmlns:a16="http://schemas.microsoft.com/office/drawing/2014/main" id="{5C0CB2A3-2D48-4DC9-8BB5-115B16ED197C}"/>
              </a:ext>
            </a:extLst>
          </p:cNvPr>
          <p:cNvGrpSpPr/>
          <p:nvPr/>
        </p:nvGrpSpPr>
        <p:grpSpPr>
          <a:xfrm>
            <a:off x="2570413" y="366487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E9D62917-33C4-4F55-95F1-D2A357EE65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四万十町</a:t>
              </a:r>
            </a:p>
          </p:txBody>
        </p:sp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009DF96C-4441-4733-AF4B-3251C69FC8C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3F51BDDC-4154-432D-894A-94A970685B0D}"/>
              </a:ext>
            </a:extLst>
          </p:cNvPr>
          <p:cNvGrpSpPr/>
          <p:nvPr/>
        </p:nvGrpSpPr>
        <p:grpSpPr>
          <a:xfrm>
            <a:off x="3460795" y="340925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75CDDDBC-22FD-46EF-B987-E21C291760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中土佐町</a:t>
              </a:r>
            </a:p>
          </p:txBody>
        </p:sp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5608BA2E-93FA-4C97-BEF6-A52F816810C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E3214D26-B521-44D0-B328-F4504E15BE10}"/>
              </a:ext>
            </a:extLst>
          </p:cNvPr>
          <p:cNvGrpSpPr/>
          <p:nvPr/>
        </p:nvGrpSpPr>
        <p:grpSpPr>
          <a:xfrm>
            <a:off x="2117407" y="30105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CA3BFB63-F001-429B-891D-C151E8C92D7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檮原町</a:t>
              </a:r>
            </a:p>
          </p:txBody>
        </p:sp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C6F3178B-BFA7-4C7F-9D5F-4857B310EB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9555E4BC-EC5E-4C9E-9A3F-C3E0C9B5A3D9}"/>
              </a:ext>
            </a:extLst>
          </p:cNvPr>
          <p:cNvGrpSpPr/>
          <p:nvPr/>
        </p:nvGrpSpPr>
        <p:grpSpPr>
          <a:xfrm>
            <a:off x="2964695" y="26498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7" name="四角形: 上の 2 つの角を丸める 86">
              <a:extLst>
                <a:ext uri="{FF2B5EF4-FFF2-40B4-BE49-F238E27FC236}">
                  <a16:creationId xmlns:a16="http://schemas.microsoft.com/office/drawing/2014/main" id="{DBB68ED0-D8BE-4659-8092-FA0BD769774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津野町</a:t>
              </a:r>
            </a:p>
          </p:txBody>
        </p:sp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A00FFEB7-FA4A-4BB5-83EA-A01FADB47AF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9" name="グループ化 88">
            <a:extLst>
              <a:ext uri="{FF2B5EF4-FFF2-40B4-BE49-F238E27FC236}">
                <a16:creationId xmlns:a16="http://schemas.microsoft.com/office/drawing/2014/main" id="{06C92883-3D67-41E7-A86B-26ED2E64C08E}"/>
              </a:ext>
            </a:extLst>
          </p:cNvPr>
          <p:cNvGrpSpPr/>
          <p:nvPr/>
        </p:nvGrpSpPr>
        <p:grpSpPr>
          <a:xfrm>
            <a:off x="3870706" y="29287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8E2678C0-B577-4993-B22A-D291792FB22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須崎市</a:t>
              </a:r>
            </a:p>
          </p:txBody>
        </p:sp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35974490-0DF8-4F7B-9095-06FB16F3421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E97DC0D1-B29C-4FEF-BD89-1B0327A6C55B}"/>
              </a:ext>
            </a:extLst>
          </p:cNvPr>
          <p:cNvGrpSpPr/>
          <p:nvPr/>
        </p:nvGrpSpPr>
        <p:grpSpPr>
          <a:xfrm>
            <a:off x="4625715" y="271919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3" name="四角形: 上の 2 つの角を丸める 92">
              <a:extLst>
                <a:ext uri="{FF2B5EF4-FFF2-40B4-BE49-F238E27FC236}">
                  <a16:creationId xmlns:a16="http://schemas.microsoft.com/office/drawing/2014/main" id="{8451B7B0-8182-4DCB-BEFE-8642DE11E6D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土佐市</a:t>
              </a:r>
            </a:p>
          </p:txBody>
        </p:sp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F8267921-2229-454B-97E8-0DF22DA505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D1DFC8FE-BAA0-4FE3-B1F4-9BFD20A63E5F}"/>
              </a:ext>
            </a:extLst>
          </p:cNvPr>
          <p:cNvGrpSpPr/>
          <p:nvPr/>
        </p:nvGrpSpPr>
        <p:grpSpPr>
          <a:xfrm>
            <a:off x="7831806" y="27166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6" name="四角形: 上の 2 つの角を丸める 95">
              <a:extLst>
                <a:ext uri="{FF2B5EF4-FFF2-40B4-BE49-F238E27FC236}">
                  <a16:creationId xmlns:a16="http://schemas.microsoft.com/office/drawing/2014/main" id="{0B99136C-74DD-4630-8BED-46A12EF3CD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北川村</a:t>
              </a:r>
            </a:p>
          </p:txBody>
        </p:sp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DEF02552-31E9-41BE-849B-9BF9B3C52FF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8" name="グループ化 97">
            <a:extLst>
              <a:ext uri="{FF2B5EF4-FFF2-40B4-BE49-F238E27FC236}">
                <a16:creationId xmlns:a16="http://schemas.microsoft.com/office/drawing/2014/main" id="{B0F5B09A-48FF-48D0-8082-2474228CABD0}"/>
              </a:ext>
            </a:extLst>
          </p:cNvPr>
          <p:cNvGrpSpPr/>
          <p:nvPr/>
        </p:nvGrpSpPr>
        <p:grpSpPr>
          <a:xfrm>
            <a:off x="7076797" y="27166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9" name="四角形: 上の 2 つの角を丸める 98">
              <a:extLst>
                <a:ext uri="{FF2B5EF4-FFF2-40B4-BE49-F238E27FC236}">
                  <a16:creationId xmlns:a16="http://schemas.microsoft.com/office/drawing/2014/main" id="{6C9D406F-A5B2-4AEA-A93A-79D29DC80D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A7020B7F-824D-4410-B075-7A32F340467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100910C0-2B13-4858-B508-F18E224C79D0}"/>
              </a:ext>
            </a:extLst>
          </p:cNvPr>
          <p:cNvGrpSpPr/>
          <p:nvPr/>
        </p:nvGrpSpPr>
        <p:grpSpPr>
          <a:xfrm>
            <a:off x="7076797" y="22468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2" name="四角形: 上の 2 つの角を丸める 101">
              <a:extLst>
                <a:ext uri="{FF2B5EF4-FFF2-40B4-BE49-F238E27FC236}">
                  <a16:creationId xmlns:a16="http://schemas.microsoft.com/office/drawing/2014/main" id="{CDFAF893-47AB-4887-BA67-892BB5C12D0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安田町</a:t>
              </a:r>
            </a:p>
          </p:txBody>
        </p:sp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185B5350-9D9C-4220-A92D-4B0A2301371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2D927893-463A-4E19-BEF7-92E272E86E7A}"/>
              </a:ext>
            </a:extLst>
          </p:cNvPr>
          <p:cNvGrpSpPr/>
          <p:nvPr/>
        </p:nvGrpSpPr>
        <p:grpSpPr>
          <a:xfrm>
            <a:off x="7076797" y="320322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08AA51D3-E023-4F47-A362-EA348296928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奈半利町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4A2FC00C-18C1-45E5-B9A1-571AB12FAEB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A5780428-D817-41BF-BFFD-6B325BADA6F1}"/>
              </a:ext>
            </a:extLst>
          </p:cNvPr>
          <p:cNvGrpSpPr/>
          <p:nvPr/>
        </p:nvGrpSpPr>
        <p:grpSpPr>
          <a:xfrm>
            <a:off x="6883851" y="17099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CE66A96B-B85E-4A5E-9CE9-F2FDEA75E1D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安芸市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449372DB-1874-4487-91A5-8F9A95A6B0E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06415A53-B5AF-483D-9F7A-A55F1B812EE0}"/>
              </a:ext>
            </a:extLst>
          </p:cNvPr>
          <p:cNvGrpSpPr/>
          <p:nvPr/>
        </p:nvGrpSpPr>
        <p:grpSpPr>
          <a:xfrm>
            <a:off x="6313398" y="224687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D5A4FCED-271E-43DE-8E57-C4E3C3BB5D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芸西村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BD980EA5-57DC-49C3-B24B-80AA4CDE479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5BEB6F25-C251-4744-927F-3C9DDAD9B6C7}"/>
              </a:ext>
            </a:extLst>
          </p:cNvPr>
          <p:cNvGrpSpPr/>
          <p:nvPr/>
        </p:nvGrpSpPr>
        <p:grpSpPr>
          <a:xfrm>
            <a:off x="6103392" y="177751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08BBB57-AAA0-4BD3-8200-0E32320429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香南市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EC6F0964-4BDC-43F4-919A-78C9F55D268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A63650CA-902D-4BF8-806D-6EC0E8C12C7E}"/>
              </a:ext>
            </a:extLst>
          </p:cNvPr>
          <p:cNvGrpSpPr/>
          <p:nvPr/>
        </p:nvGrpSpPr>
        <p:grpSpPr>
          <a:xfrm>
            <a:off x="5482607" y="132451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7" name="四角形: 上の 2 つの角を丸める 116">
              <a:extLst>
                <a:ext uri="{FF2B5EF4-FFF2-40B4-BE49-F238E27FC236}">
                  <a16:creationId xmlns:a16="http://schemas.microsoft.com/office/drawing/2014/main" id="{E83D6F53-EC7E-406B-A86D-62B658E61FA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南国市</a:t>
              </a:r>
            </a:p>
          </p:txBody>
        </p:sp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CF0CE259-4B6A-4AAA-ADD9-C79FAD3CBD7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DB56013D-A17E-440E-918C-575C77D7C5A7}"/>
              </a:ext>
            </a:extLst>
          </p:cNvPr>
          <p:cNvGrpSpPr/>
          <p:nvPr/>
        </p:nvGrpSpPr>
        <p:grpSpPr>
          <a:xfrm>
            <a:off x="5246501" y="59450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B5276420-6167-451A-B662-FC8025C46C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本山町</a:t>
              </a:r>
            </a:p>
          </p:txBody>
        </p:sp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730279F6-77C2-46D5-9AC2-8260FEA057E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2" name="グループ化 121">
            <a:extLst>
              <a:ext uri="{FF2B5EF4-FFF2-40B4-BE49-F238E27FC236}">
                <a16:creationId xmlns:a16="http://schemas.microsoft.com/office/drawing/2014/main" id="{0838E947-D121-4CC7-97E4-D6BE295BE027}"/>
              </a:ext>
            </a:extLst>
          </p:cNvPr>
          <p:cNvGrpSpPr/>
          <p:nvPr/>
        </p:nvGrpSpPr>
        <p:grpSpPr>
          <a:xfrm>
            <a:off x="4483102" y="4518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7FE6D337-E18B-4A29-B5CA-8E9DAE96C6B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大川村</a:t>
              </a:r>
            </a:p>
          </p:txBody>
        </p:sp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D9672407-61F8-44AA-88E2-950AB9A615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CD2FE913-9800-488B-A420-2E5DA50B4F58}"/>
              </a:ext>
            </a:extLst>
          </p:cNvPr>
          <p:cNvGrpSpPr/>
          <p:nvPr/>
        </p:nvGrpSpPr>
        <p:grpSpPr>
          <a:xfrm>
            <a:off x="4744376" y="10728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21493915-12E3-468E-883F-9CB3CF34D0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土佐町</a:t>
              </a:r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4A55DCE6-5E2F-4B19-9C15-4B4C5CFE213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04DC667E-BFEF-492E-8F65-77FB9C537D16}"/>
              </a:ext>
            </a:extLst>
          </p:cNvPr>
          <p:cNvGrpSpPr/>
          <p:nvPr/>
        </p:nvGrpSpPr>
        <p:grpSpPr>
          <a:xfrm>
            <a:off x="4962490" y="18028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CFD4EE54-BB71-450F-B175-FD1B6879014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高知市</a:t>
              </a:r>
            </a:p>
          </p:txBody>
        </p:sp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4D7CC5D8-891E-4803-9B0F-8991930BB7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C384462F-7CF9-4FBA-81C3-E151191AB274}"/>
              </a:ext>
            </a:extLst>
          </p:cNvPr>
          <p:cNvGrpSpPr/>
          <p:nvPr/>
        </p:nvGrpSpPr>
        <p:grpSpPr>
          <a:xfrm>
            <a:off x="3922255" y="107284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8129A369-51DA-49FA-A43A-530BEEE574E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いの町</a:t>
              </a:r>
            </a:p>
          </p:txBody>
        </p:sp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A4BDA5F8-3DE7-4FA3-AEC5-128A3AB234E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9C572450-F79A-4872-A143-A5D5D7F4261F}"/>
              </a:ext>
            </a:extLst>
          </p:cNvPr>
          <p:cNvGrpSpPr/>
          <p:nvPr/>
        </p:nvGrpSpPr>
        <p:grpSpPr>
          <a:xfrm>
            <a:off x="3158857" y="151762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5" name="四角形: 上の 2 つの角を丸める 134">
              <a:extLst>
                <a:ext uri="{FF2B5EF4-FFF2-40B4-BE49-F238E27FC236}">
                  <a16:creationId xmlns:a16="http://schemas.microsoft.com/office/drawing/2014/main" id="{8BFE177E-26B5-481B-A04A-963FEC388B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仁淀川町</a:t>
              </a: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45384B82-6F9F-4CFC-B84A-264D162629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F4E3FFF2-AAE3-4744-8934-D50A655446AB}"/>
              </a:ext>
            </a:extLst>
          </p:cNvPr>
          <p:cNvGrpSpPr/>
          <p:nvPr/>
        </p:nvGrpSpPr>
        <p:grpSpPr>
          <a:xfrm>
            <a:off x="4206266" y="187818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9D27D47F-769B-443A-8550-46B666668B6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日高村</a:t>
              </a:r>
            </a:p>
          </p:txBody>
        </p:sp>
        <p:sp>
          <p:nvSpPr>
            <p:cNvPr id="139" name="四角形: 上の 2 つの角を丸める 138">
              <a:extLst>
                <a:ext uri="{FF2B5EF4-FFF2-40B4-BE49-F238E27FC236}">
                  <a16:creationId xmlns:a16="http://schemas.microsoft.com/office/drawing/2014/main" id="{DBCCA12E-85B3-4500-8A1D-E019DA84B3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912A3DAD-4318-4834-9845-F83EA9FE462B}"/>
              </a:ext>
            </a:extLst>
          </p:cNvPr>
          <p:cNvGrpSpPr/>
          <p:nvPr/>
        </p:nvGrpSpPr>
        <p:grpSpPr>
          <a:xfrm>
            <a:off x="3358978" y="19872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A190203C-491E-4808-86E0-BEF5741D02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越知町</a:t>
              </a: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E4475645-BDAA-4864-A74D-3652D843C7E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3" name="グループ化 142">
            <a:extLst>
              <a:ext uri="{FF2B5EF4-FFF2-40B4-BE49-F238E27FC236}">
                <a16:creationId xmlns:a16="http://schemas.microsoft.com/office/drawing/2014/main" id="{76A30C10-14DE-4BE3-B4F8-8B936723E703}"/>
              </a:ext>
            </a:extLst>
          </p:cNvPr>
          <p:cNvGrpSpPr/>
          <p:nvPr/>
        </p:nvGrpSpPr>
        <p:grpSpPr>
          <a:xfrm>
            <a:off x="3845539" y="24570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D5142510-C5FE-437E-9291-CEDE35FECA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佐川町</a:t>
              </a:r>
            </a:p>
          </p:txBody>
        </p:sp>
        <p:sp>
          <p:nvSpPr>
            <p:cNvPr id="145" name="四角形: 上の 2 つの角を丸める 144">
              <a:extLst>
                <a:ext uri="{FF2B5EF4-FFF2-40B4-BE49-F238E27FC236}">
                  <a16:creationId xmlns:a16="http://schemas.microsoft.com/office/drawing/2014/main" id="{A30F4442-2BBE-4FF1-A5A2-E365C263B5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3689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324</Words>
  <Application>Microsoft Office PowerPoint</Application>
  <PresentationFormat>A4 210 x 297 mm</PresentationFormat>
  <Paragraphs>284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dmap038_高知県の市町村別の数値入力データマップ</dc:title>
  <dc:subject>dmap038_高知県の市町村別の数値入力データマップ</dc:subject>
  <dc:creator>でじけろお</dc:creator>
  <cp:lastModifiedBy/>
  <cp:revision>1</cp:revision>
  <dcterms:created xsi:type="dcterms:W3CDTF">2012-07-20T04:34:29Z</dcterms:created>
  <dcterms:modified xsi:type="dcterms:W3CDTF">2022-04-11T12:56:28Z</dcterms:modified>
  <cp:version>1</cp:version>
</cp:coreProperties>
</file>